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3"/>
  </p:notesMasterIdLst>
  <p:sldIdLst>
    <p:sldId id="256" r:id="rId2"/>
    <p:sldId id="297" r:id="rId3"/>
    <p:sldId id="303" r:id="rId4"/>
    <p:sldId id="259" r:id="rId5"/>
    <p:sldId id="300" r:id="rId6"/>
    <p:sldId id="301" r:id="rId7"/>
    <p:sldId id="327" r:id="rId8"/>
    <p:sldId id="299" r:id="rId9"/>
    <p:sldId id="304" r:id="rId10"/>
    <p:sldId id="257" r:id="rId11"/>
    <p:sldId id="260" r:id="rId12"/>
    <p:sldId id="305" r:id="rId13"/>
    <p:sldId id="306" r:id="rId14"/>
    <p:sldId id="307" r:id="rId15"/>
    <p:sldId id="308" r:id="rId16"/>
    <p:sldId id="309" r:id="rId17"/>
    <p:sldId id="311" r:id="rId18"/>
    <p:sldId id="310" r:id="rId19"/>
    <p:sldId id="262" r:id="rId20"/>
    <p:sldId id="313" r:id="rId21"/>
    <p:sldId id="312" r:id="rId22"/>
    <p:sldId id="314" r:id="rId23"/>
    <p:sldId id="315" r:id="rId24"/>
    <p:sldId id="317" r:id="rId25"/>
    <p:sldId id="318" r:id="rId26"/>
    <p:sldId id="320" r:id="rId27"/>
    <p:sldId id="322" r:id="rId28"/>
    <p:sldId id="323" r:id="rId29"/>
    <p:sldId id="324" r:id="rId30"/>
    <p:sldId id="326" r:id="rId31"/>
    <p:sldId id="337" r:id="rId32"/>
    <p:sldId id="331" r:id="rId33"/>
    <p:sldId id="332" r:id="rId34"/>
    <p:sldId id="334" r:id="rId35"/>
    <p:sldId id="333" r:id="rId36"/>
    <p:sldId id="328" r:id="rId37"/>
    <p:sldId id="330" r:id="rId38"/>
    <p:sldId id="338" r:id="rId39"/>
    <p:sldId id="335" r:id="rId40"/>
    <p:sldId id="336" r:id="rId41"/>
    <p:sldId id="329" r:id="rId42"/>
  </p:sldIdLst>
  <p:sldSz cx="9144000" cy="5143500" type="screen16x9"/>
  <p:notesSz cx="6858000" cy="9144000"/>
  <p:embeddedFontLst>
    <p:embeddedFont>
      <p:font typeface="Anaheim" panose="020B0604020202020204" charset="0"/>
      <p:regular r:id="rId44"/>
      <p:bold r:id="rId45"/>
    </p:embeddedFont>
    <p:embeddedFont>
      <p:font typeface="Bebas Neue" panose="020B0606020202050201" pitchFamily="34" charset="0"/>
      <p:regular r:id="rId46"/>
    </p:embeddedFont>
    <p:embeddedFont>
      <p:font typeface="Nunito Light" pitchFamily="2" charset="0"/>
      <p:regular r:id="rId47"/>
      <p:italic r:id="rId48"/>
    </p:embeddedFont>
    <p:embeddedFont>
      <p:font typeface="Plus Jakarta Sans" pitchFamily="2" charset="0"/>
      <p:regular r:id="rId49"/>
      <p:bold r:id="rId50"/>
      <p:italic r:id="rId51"/>
      <p:boldItalic r:id="rId52"/>
    </p:embeddedFont>
    <p:embeddedFont>
      <p:font typeface="Work Sans Medium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581405-C17A-494B-91AC-EB72B6E622B0}">
  <a:tblStyle styleId="{4F581405-C17A-494B-91AC-EB72B6E622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ABF1B8C-DA01-4F97-8D89-D126689624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75C58B5E-B858-C96D-36BF-D9A4E1C5C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43630394-B718-B19D-D7BC-6FDD85A732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0C650BA1-98F6-1019-2EA2-13CE6CBFCD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143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>
          <a:extLst>
            <a:ext uri="{FF2B5EF4-FFF2-40B4-BE49-F238E27FC236}">
              <a16:creationId xmlns:a16="http://schemas.microsoft.com/office/drawing/2014/main" id="{48DBC96B-AAD8-8C66-69E3-73C3723EA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>
            <a:extLst>
              <a:ext uri="{FF2B5EF4-FFF2-40B4-BE49-F238E27FC236}">
                <a16:creationId xmlns:a16="http://schemas.microsoft.com/office/drawing/2014/main" id="{8FB33A9B-2EF2-87CE-3775-32C0060EC7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>
            <a:extLst>
              <a:ext uri="{FF2B5EF4-FFF2-40B4-BE49-F238E27FC236}">
                <a16:creationId xmlns:a16="http://schemas.microsoft.com/office/drawing/2014/main" id="{45668671-C8A4-125E-08FE-87E096F0C3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45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746750ED-C14A-3576-051A-A31C3B270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FF0DE477-6EC9-7019-D1D1-727E09479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9072361C-4BBE-0EAE-ED15-77C8EA398F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718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>
          <a:extLst>
            <a:ext uri="{FF2B5EF4-FFF2-40B4-BE49-F238E27FC236}">
              <a16:creationId xmlns:a16="http://schemas.microsoft.com/office/drawing/2014/main" id="{AE75FB52-13C0-BBDB-E966-FE35A69C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>
            <a:extLst>
              <a:ext uri="{FF2B5EF4-FFF2-40B4-BE49-F238E27FC236}">
                <a16:creationId xmlns:a16="http://schemas.microsoft.com/office/drawing/2014/main" id="{E2AE0C5D-B15E-F802-6AF4-91A2DA62F4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>
            <a:extLst>
              <a:ext uri="{FF2B5EF4-FFF2-40B4-BE49-F238E27FC236}">
                <a16:creationId xmlns:a16="http://schemas.microsoft.com/office/drawing/2014/main" id="{E159491B-11B1-92C8-CD02-8DDE64A032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53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>
          <a:extLst>
            <a:ext uri="{FF2B5EF4-FFF2-40B4-BE49-F238E27FC236}">
              <a16:creationId xmlns:a16="http://schemas.microsoft.com/office/drawing/2014/main" id="{D8395E7A-E329-B20E-708C-20A1A91B1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>
            <a:extLst>
              <a:ext uri="{FF2B5EF4-FFF2-40B4-BE49-F238E27FC236}">
                <a16:creationId xmlns:a16="http://schemas.microsoft.com/office/drawing/2014/main" id="{56BCD263-CFE8-0CF4-4F64-593A7446BC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>
            <a:extLst>
              <a:ext uri="{FF2B5EF4-FFF2-40B4-BE49-F238E27FC236}">
                <a16:creationId xmlns:a16="http://schemas.microsoft.com/office/drawing/2014/main" id="{BF2BA0C6-78E9-264A-338C-928AFE56E8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940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>
          <a:extLst>
            <a:ext uri="{FF2B5EF4-FFF2-40B4-BE49-F238E27FC236}">
              <a16:creationId xmlns:a16="http://schemas.microsoft.com/office/drawing/2014/main" id="{980A99A0-FEEA-B62D-A577-7FC643481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>
            <a:extLst>
              <a:ext uri="{FF2B5EF4-FFF2-40B4-BE49-F238E27FC236}">
                <a16:creationId xmlns:a16="http://schemas.microsoft.com/office/drawing/2014/main" id="{F2F09414-960C-B2AC-2AB1-B94BB02B66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>
            <a:extLst>
              <a:ext uri="{FF2B5EF4-FFF2-40B4-BE49-F238E27FC236}">
                <a16:creationId xmlns:a16="http://schemas.microsoft.com/office/drawing/2014/main" id="{C3084299-7ECB-ED26-9C09-3E3C44C582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68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1258BC2D-6CD7-913D-6DAD-ABA0F0B19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>
            <a:extLst>
              <a:ext uri="{FF2B5EF4-FFF2-40B4-BE49-F238E27FC236}">
                <a16:creationId xmlns:a16="http://schemas.microsoft.com/office/drawing/2014/main" id="{0C139D81-C9E1-F0D2-6B23-8FC1ABC957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>
            <a:extLst>
              <a:ext uri="{FF2B5EF4-FFF2-40B4-BE49-F238E27FC236}">
                <a16:creationId xmlns:a16="http://schemas.microsoft.com/office/drawing/2014/main" id="{4D19EA28-8AB7-D83C-0DDA-FE30CF4362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986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>
          <a:extLst>
            <a:ext uri="{FF2B5EF4-FFF2-40B4-BE49-F238E27FC236}">
              <a16:creationId xmlns:a16="http://schemas.microsoft.com/office/drawing/2014/main" id="{BC253503-0CA8-A9C1-EF26-31C02E6E6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>
            <a:extLst>
              <a:ext uri="{FF2B5EF4-FFF2-40B4-BE49-F238E27FC236}">
                <a16:creationId xmlns:a16="http://schemas.microsoft.com/office/drawing/2014/main" id="{FB7F637C-7D6B-CB69-14CE-BE2A3D2DD4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>
            <a:extLst>
              <a:ext uri="{FF2B5EF4-FFF2-40B4-BE49-F238E27FC236}">
                <a16:creationId xmlns:a16="http://schemas.microsoft.com/office/drawing/2014/main" id="{07912A37-F865-9CFF-C1AC-94C2D21066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870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4518F324-965F-FDC6-A910-8B1799F07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0C9AE589-8072-5A7B-CD4C-1332C7BD59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A10BCC91-D4FF-B5DB-FA9C-ACD9216E18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474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1821F1FC-3FA5-0E4B-66A5-1E18F22C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5D9B886C-14C0-4314-82C5-F07A49EEF1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E423689B-AE0E-3D84-1142-A33DA53BA1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929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F182D090-05C9-AE6F-6778-95F262D67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93DB580B-93A5-6821-B6A1-D750EE0521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2714CE77-BB57-8FF7-1779-3A14D0D5C3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475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A46E5446-69DB-6809-5ACD-7CEB26C6A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D5DDF662-3F03-B4D8-A6D1-2EF668C60C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223F226E-8F57-3CBA-2143-31B6D4A94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3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60CE7673-0AA5-9753-70ED-F068D72C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B7F6ED8A-63BC-4E49-8506-D9F09BE695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240311C4-27D2-50E1-941E-DD33C9075C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120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79EB2650-8957-FAAD-982E-62453199F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>
            <a:extLst>
              <a:ext uri="{FF2B5EF4-FFF2-40B4-BE49-F238E27FC236}">
                <a16:creationId xmlns:a16="http://schemas.microsoft.com/office/drawing/2014/main" id="{AC4DB27E-DDA7-37B9-70A5-6A365D497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>
            <a:extLst>
              <a:ext uri="{FF2B5EF4-FFF2-40B4-BE49-F238E27FC236}">
                <a16:creationId xmlns:a16="http://schemas.microsoft.com/office/drawing/2014/main" id="{E078A8A7-15C1-7DD8-4E23-985EFB8D59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033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54FF5894-A71B-8F72-3B6F-D21F99F18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F17357CE-315F-B49D-80CD-5C7994F7A3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FBAA5D9F-528D-640A-8469-AC45286137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477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874ECF59-FFEE-D168-560F-E3759AB93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2CF23571-0830-7894-C28E-2FB20FD87A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F665E649-3AF6-8D53-0BF7-56DDD1E2E8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640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0A94B09A-9520-321B-4BCD-3D3B3E6B0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A86E1241-C4A6-DEAB-D128-F41D6D85F0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0FECCE3C-6102-9DC6-B50A-3874576FC1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070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B1BED2A4-6D2B-B0F1-A0D7-0511D77E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49749D1C-F211-BDB1-4B04-C4094774F8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12F50323-1D7D-4C8E-D10F-82EBB1F09C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073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>
          <a:extLst>
            <a:ext uri="{FF2B5EF4-FFF2-40B4-BE49-F238E27FC236}">
              <a16:creationId xmlns:a16="http://schemas.microsoft.com/office/drawing/2014/main" id="{FAE79D6B-76E7-78DB-06D7-F3A6009F8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>
            <a:extLst>
              <a:ext uri="{FF2B5EF4-FFF2-40B4-BE49-F238E27FC236}">
                <a16:creationId xmlns:a16="http://schemas.microsoft.com/office/drawing/2014/main" id="{ECB07EC5-9F5B-44E3-C13C-843C450B02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>
            <a:extLst>
              <a:ext uri="{FF2B5EF4-FFF2-40B4-BE49-F238E27FC236}">
                <a16:creationId xmlns:a16="http://schemas.microsoft.com/office/drawing/2014/main" id="{822CBC3C-1569-389B-A687-16124FECB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0322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DDD7F5D7-B2F7-A1D5-D0A8-2E4D8E86B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>
            <a:extLst>
              <a:ext uri="{FF2B5EF4-FFF2-40B4-BE49-F238E27FC236}">
                <a16:creationId xmlns:a16="http://schemas.microsoft.com/office/drawing/2014/main" id="{D4102231-036E-0A6A-FBE3-73A8788918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>
            <a:extLst>
              <a:ext uri="{FF2B5EF4-FFF2-40B4-BE49-F238E27FC236}">
                <a16:creationId xmlns:a16="http://schemas.microsoft.com/office/drawing/2014/main" id="{49B2F57F-33BE-F03B-5B18-9466F26431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729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A07CBCB4-3A3C-4867-3DCF-0EE7B30ED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058BD191-1BB4-22CA-E93D-0611287D28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77496E0D-E7A9-6EEE-B81F-A95BC6ECAE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7137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E1882C39-4AF7-F6C6-57A9-2C8448744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34D8F777-838A-B336-FF71-A1FA90653C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2165315C-D588-12FB-D606-B082EA4CF7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6618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F3BBEA87-3210-540C-0AF3-EFCDCE756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511FA22C-77B2-D1FB-97A3-D92479BC19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7C78E6D8-4388-2AD3-6FC2-2D53ABF6DC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644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D10023F7-E43D-1B24-46D1-5B89C8F55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559A3EBA-EEF8-2342-92A8-A395266666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FD08AC33-B8E7-8B2A-B540-0FF8424503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2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1C63D506-D1D9-C530-5D66-DE62DC6CC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BC5C3B74-E62B-84FF-20EC-28D903929D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306D3A92-F795-CADA-355C-14012781AD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8444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DC614A36-DB68-B7A0-550C-A4B53BF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>
            <a:extLst>
              <a:ext uri="{FF2B5EF4-FFF2-40B4-BE49-F238E27FC236}">
                <a16:creationId xmlns:a16="http://schemas.microsoft.com/office/drawing/2014/main" id="{C1EC3EB5-F87C-34E4-3E9D-3A5D5D6FC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>
            <a:extLst>
              <a:ext uri="{FF2B5EF4-FFF2-40B4-BE49-F238E27FC236}">
                <a16:creationId xmlns:a16="http://schemas.microsoft.com/office/drawing/2014/main" id="{29B8FE7C-1D37-0DB7-65E7-5F2FD7B180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2198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>
          <a:extLst>
            <a:ext uri="{FF2B5EF4-FFF2-40B4-BE49-F238E27FC236}">
              <a16:creationId xmlns:a16="http://schemas.microsoft.com/office/drawing/2014/main" id="{7C139B83-7B9B-4414-B252-4AEF5B403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184d99d1a72_0_15:notes">
            <a:extLst>
              <a:ext uri="{FF2B5EF4-FFF2-40B4-BE49-F238E27FC236}">
                <a16:creationId xmlns:a16="http://schemas.microsoft.com/office/drawing/2014/main" id="{0ADD910E-CA8D-9DA3-8A86-5FF24CE84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184d99d1a72_0_15:notes">
            <a:extLst>
              <a:ext uri="{FF2B5EF4-FFF2-40B4-BE49-F238E27FC236}">
                <a16:creationId xmlns:a16="http://schemas.microsoft.com/office/drawing/2014/main" id="{B0E9276E-3F84-7867-69E4-6DF6CCA90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79028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>
          <a:extLst>
            <a:ext uri="{FF2B5EF4-FFF2-40B4-BE49-F238E27FC236}">
              <a16:creationId xmlns:a16="http://schemas.microsoft.com/office/drawing/2014/main" id="{7E2BB17F-D78F-2925-07DE-6137ED8A0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184d99d1a72_0_15:notes">
            <a:extLst>
              <a:ext uri="{FF2B5EF4-FFF2-40B4-BE49-F238E27FC236}">
                <a16:creationId xmlns:a16="http://schemas.microsoft.com/office/drawing/2014/main" id="{D79B7F50-E9DD-AACF-FA18-08D83905D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184d99d1a72_0_15:notes">
            <a:extLst>
              <a:ext uri="{FF2B5EF4-FFF2-40B4-BE49-F238E27FC236}">
                <a16:creationId xmlns:a16="http://schemas.microsoft.com/office/drawing/2014/main" id="{EB72D046-FCCE-A586-126A-43029754C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8316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>
          <a:extLst>
            <a:ext uri="{FF2B5EF4-FFF2-40B4-BE49-F238E27FC236}">
              <a16:creationId xmlns:a16="http://schemas.microsoft.com/office/drawing/2014/main" id="{C5EAF225-D83D-2E38-D5A9-06987139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184d99d1a72_0_15:notes">
            <a:extLst>
              <a:ext uri="{FF2B5EF4-FFF2-40B4-BE49-F238E27FC236}">
                <a16:creationId xmlns:a16="http://schemas.microsoft.com/office/drawing/2014/main" id="{CCBCF55D-A81D-2CB5-BC90-66F652D2FE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184d99d1a72_0_15:notes">
            <a:extLst>
              <a:ext uri="{FF2B5EF4-FFF2-40B4-BE49-F238E27FC236}">
                <a16:creationId xmlns:a16="http://schemas.microsoft.com/office/drawing/2014/main" id="{2AB9019C-55B3-CBAC-28A4-F03BFDAC7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338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>
          <a:extLst>
            <a:ext uri="{FF2B5EF4-FFF2-40B4-BE49-F238E27FC236}">
              <a16:creationId xmlns:a16="http://schemas.microsoft.com/office/drawing/2014/main" id="{A49164CB-B3DD-8206-EAFF-FBE0396F4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184d99d1a72_0_15:notes">
            <a:extLst>
              <a:ext uri="{FF2B5EF4-FFF2-40B4-BE49-F238E27FC236}">
                <a16:creationId xmlns:a16="http://schemas.microsoft.com/office/drawing/2014/main" id="{487D27BA-8396-B838-789D-68AAC4EB0F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184d99d1a72_0_15:notes">
            <a:extLst>
              <a:ext uri="{FF2B5EF4-FFF2-40B4-BE49-F238E27FC236}">
                <a16:creationId xmlns:a16="http://schemas.microsoft.com/office/drawing/2014/main" id="{4E7631DD-ECCA-2336-D62F-1651744318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81674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8537CCF1-A5F6-79F0-5AF7-DBBCD3C80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29136261-AEDC-595E-06C2-6C17B9E42B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88EC416D-3255-761A-8EFD-FEC9F3718F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108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0">
          <a:extLst>
            <a:ext uri="{FF2B5EF4-FFF2-40B4-BE49-F238E27FC236}">
              <a16:creationId xmlns:a16="http://schemas.microsoft.com/office/drawing/2014/main" id="{6DA41A1A-B577-49C7-0D16-E0B51A493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g54dda1946d_6_332:notes">
            <a:extLst>
              <a:ext uri="{FF2B5EF4-FFF2-40B4-BE49-F238E27FC236}">
                <a16:creationId xmlns:a16="http://schemas.microsoft.com/office/drawing/2014/main" id="{1FCF29FF-4568-D568-1202-D48AA641D5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2" name="Google Shape;3762;g54dda1946d_6_332:notes">
            <a:extLst>
              <a:ext uri="{FF2B5EF4-FFF2-40B4-BE49-F238E27FC236}">
                <a16:creationId xmlns:a16="http://schemas.microsoft.com/office/drawing/2014/main" id="{59D3D19C-6C2F-8807-7302-0EFDE6C59B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080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D8CE889D-F88A-648D-48BB-5CCEF13C7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3003F545-478C-C1DD-DFEE-3E9507B0D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751602A3-3C15-B1B9-7A97-50D0B447BE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381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>
          <a:extLst>
            <a:ext uri="{FF2B5EF4-FFF2-40B4-BE49-F238E27FC236}">
              <a16:creationId xmlns:a16="http://schemas.microsoft.com/office/drawing/2014/main" id="{4D1E26E4-C961-E29F-970D-5D13C2843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>
            <a:extLst>
              <a:ext uri="{FF2B5EF4-FFF2-40B4-BE49-F238E27FC236}">
                <a16:creationId xmlns:a16="http://schemas.microsoft.com/office/drawing/2014/main" id="{603FCB85-FF1C-70E7-89F9-AAFDFFCE2E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>
            <a:extLst>
              <a:ext uri="{FF2B5EF4-FFF2-40B4-BE49-F238E27FC236}">
                <a16:creationId xmlns:a16="http://schemas.microsoft.com/office/drawing/2014/main" id="{F27C9674-9B68-91FD-89E8-AF8E70F080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003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B3A8834B-F19A-4F63-1698-D1FF06B9A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>
            <a:extLst>
              <a:ext uri="{FF2B5EF4-FFF2-40B4-BE49-F238E27FC236}">
                <a16:creationId xmlns:a16="http://schemas.microsoft.com/office/drawing/2014/main" id="{18E38800-67DF-8140-6CE6-A567B69431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>
            <a:extLst>
              <a:ext uri="{FF2B5EF4-FFF2-40B4-BE49-F238E27FC236}">
                <a16:creationId xmlns:a16="http://schemas.microsoft.com/office/drawing/2014/main" id="{19FFC8CA-25E1-10ED-A3AE-EA5C0CAFC8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671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3DF03914-5823-9BC0-89A9-563439959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97B9172D-9A30-040E-0666-A598D7985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59E40634-B4E6-BA2D-EE5A-1CDB334133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84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0" y="43142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12" y="4450097"/>
            <a:ext cx="6172209" cy="951372"/>
            <a:chOff x="1648300" y="2319100"/>
            <a:chExt cx="1480075" cy="228125"/>
          </a:xfrm>
        </p:grpSpPr>
        <p:sp>
          <p:nvSpPr>
            <p:cNvPr id="11" name="Google Shape;11;p2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230648" y="2561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191759" y="252004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4399138" y="29927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159801">
            <a:off x="4574987" y="407972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921450" y="771350"/>
            <a:ext cx="7301100" cy="16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2307675" y="2444075"/>
            <a:ext cx="45288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3"/>
          <p:cNvSpPr/>
          <p:nvPr/>
        </p:nvSpPr>
        <p:spPr>
          <a:xfrm>
            <a:off x="8430774" y="2602672"/>
            <a:ext cx="422127" cy="154375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13"/>
          <p:cNvSpPr/>
          <p:nvPr/>
        </p:nvSpPr>
        <p:spPr>
          <a:xfrm>
            <a:off x="2468025" y="132716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3"/>
          <p:cNvSpPr/>
          <p:nvPr/>
        </p:nvSpPr>
        <p:spPr>
          <a:xfrm>
            <a:off x="8521450" y="796451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13"/>
          <p:cNvSpPr/>
          <p:nvPr/>
        </p:nvSpPr>
        <p:spPr>
          <a:xfrm>
            <a:off x="73434" y="2087842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13"/>
          <p:cNvSpPr/>
          <p:nvPr/>
        </p:nvSpPr>
        <p:spPr>
          <a:xfrm>
            <a:off x="178301" y="8058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13"/>
          <p:cNvSpPr/>
          <p:nvPr/>
        </p:nvSpPr>
        <p:spPr>
          <a:xfrm rot="1159801">
            <a:off x="8702000" y="18454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13"/>
          <p:cNvSpPr/>
          <p:nvPr/>
        </p:nvSpPr>
        <p:spPr>
          <a:xfrm rot="1159801">
            <a:off x="6297212" y="2608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3"/>
          <p:cNvSpPr/>
          <p:nvPr/>
        </p:nvSpPr>
        <p:spPr>
          <a:xfrm>
            <a:off x="100" y="4604000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" name="Google Shape;707;p13"/>
          <p:cNvGrpSpPr/>
          <p:nvPr/>
        </p:nvGrpSpPr>
        <p:grpSpPr>
          <a:xfrm>
            <a:off x="5724737" y="4409890"/>
            <a:ext cx="990775" cy="604497"/>
            <a:chOff x="1170428" y="5511318"/>
            <a:chExt cx="3696921" cy="2255586"/>
          </a:xfrm>
        </p:grpSpPr>
        <p:sp>
          <p:nvSpPr>
            <p:cNvPr id="708" name="Google Shape;708;p13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13"/>
          <p:cNvGrpSpPr/>
          <p:nvPr/>
        </p:nvGrpSpPr>
        <p:grpSpPr>
          <a:xfrm flipH="1">
            <a:off x="8430777" y="3024427"/>
            <a:ext cx="1613386" cy="1002334"/>
            <a:chOff x="7066048" y="5880595"/>
            <a:chExt cx="1977916" cy="1228802"/>
          </a:xfrm>
        </p:grpSpPr>
        <p:sp>
          <p:nvSpPr>
            <p:cNvPr id="754" name="Google Shape;754;p13"/>
            <p:cNvSpPr/>
            <p:nvPr/>
          </p:nvSpPr>
          <p:spPr>
            <a:xfrm flipH="1">
              <a:off x="7392007" y="5880595"/>
              <a:ext cx="1391342" cy="668756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 flipH="1">
              <a:off x="8673440" y="6504505"/>
              <a:ext cx="85761" cy="12122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 flipH="1">
              <a:off x="8677131" y="6379755"/>
              <a:ext cx="80145" cy="13044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 flipH="1">
              <a:off x="8677131" y="6385371"/>
              <a:ext cx="78300" cy="117369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 flipH="1">
              <a:off x="8716281" y="6385371"/>
              <a:ext cx="29844" cy="119214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 flipH="1">
              <a:off x="7330550" y="6437517"/>
              <a:ext cx="193743" cy="139752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 flipH="1">
              <a:off x="7242945" y="6549270"/>
              <a:ext cx="363339" cy="320419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 flipH="1">
              <a:off x="7066049" y="6859736"/>
              <a:ext cx="802812" cy="249660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 flipH="1">
              <a:off x="7242946" y="6549275"/>
              <a:ext cx="182672" cy="310454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 flipH="1">
              <a:off x="7300706" y="6651718"/>
              <a:ext cx="247815" cy="147213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 flipH="1">
              <a:off x="7300706" y="6651718"/>
              <a:ext cx="124910" cy="147213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 flipH="1">
              <a:off x="7066048" y="6859736"/>
              <a:ext cx="463861" cy="249660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 flipH="1">
              <a:off x="8406312" y="6600027"/>
              <a:ext cx="555684" cy="188699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7" name="Google Shape;767;p13"/>
            <p:cNvGrpSpPr/>
            <p:nvPr/>
          </p:nvGrpSpPr>
          <p:grpSpPr>
            <a:xfrm>
              <a:off x="8345142" y="6766420"/>
              <a:ext cx="698822" cy="329093"/>
              <a:chOff x="811985" y="3296192"/>
              <a:chExt cx="1330582" cy="626605"/>
            </a:xfrm>
          </p:grpSpPr>
          <p:sp>
            <p:nvSpPr>
              <p:cNvPr id="768" name="Google Shape;768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9" name="Google Shape;779;p13"/>
          <p:cNvGrpSpPr/>
          <p:nvPr/>
        </p:nvGrpSpPr>
        <p:grpSpPr>
          <a:xfrm>
            <a:off x="7307795" y="4293016"/>
            <a:ext cx="2245179" cy="821268"/>
            <a:chOff x="6888251" y="5531870"/>
            <a:chExt cx="2586910" cy="946161"/>
          </a:xfrm>
        </p:grpSpPr>
        <p:grpSp>
          <p:nvGrpSpPr>
            <p:cNvPr id="780" name="Google Shape;780;p13"/>
            <p:cNvGrpSpPr/>
            <p:nvPr/>
          </p:nvGrpSpPr>
          <p:grpSpPr>
            <a:xfrm>
              <a:off x="6888251" y="6162661"/>
              <a:ext cx="669682" cy="315371"/>
              <a:chOff x="811985" y="3296192"/>
              <a:chExt cx="1330582" cy="626605"/>
            </a:xfrm>
          </p:grpSpPr>
          <p:sp>
            <p:nvSpPr>
              <p:cNvPr id="781" name="Google Shape;781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2" name="Google Shape;792;p13"/>
            <p:cNvGrpSpPr/>
            <p:nvPr/>
          </p:nvGrpSpPr>
          <p:grpSpPr>
            <a:xfrm>
              <a:off x="7303045" y="6162661"/>
              <a:ext cx="669682" cy="315371"/>
              <a:chOff x="811985" y="3296192"/>
              <a:chExt cx="1330582" cy="626605"/>
            </a:xfrm>
          </p:grpSpPr>
          <p:sp>
            <p:nvSpPr>
              <p:cNvPr id="793" name="Google Shape;793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4" name="Google Shape;804;p13"/>
            <p:cNvGrpSpPr/>
            <p:nvPr/>
          </p:nvGrpSpPr>
          <p:grpSpPr>
            <a:xfrm>
              <a:off x="7303045" y="5847265"/>
              <a:ext cx="669682" cy="315371"/>
              <a:chOff x="811985" y="3296192"/>
              <a:chExt cx="1330582" cy="626605"/>
            </a:xfrm>
          </p:grpSpPr>
          <p:sp>
            <p:nvSpPr>
              <p:cNvPr id="805" name="Google Shape;805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6" name="Google Shape;816;p13"/>
            <p:cNvGrpSpPr/>
            <p:nvPr/>
          </p:nvGrpSpPr>
          <p:grpSpPr>
            <a:xfrm>
              <a:off x="7720955" y="6162661"/>
              <a:ext cx="669682" cy="315371"/>
              <a:chOff x="811985" y="3296192"/>
              <a:chExt cx="1330582" cy="626605"/>
            </a:xfrm>
          </p:grpSpPr>
          <p:sp>
            <p:nvSpPr>
              <p:cNvPr id="817" name="Google Shape;817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8" name="Google Shape;828;p13"/>
            <p:cNvGrpSpPr/>
            <p:nvPr/>
          </p:nvGrpSpPr>
          <p:grpSpPr>
            <a:xfrm>
              <a:off x="7720955" y="5847265"/>
              <a:ext cx="669682" cy="315371"/>
              <a:chOff x="811985" y="3296192"/>
              <a:chExt cx="1330582" cy="626605"/>
            </a:xfrm>
          </p:grpSpPr>
          <p:sp>
            <p:nvSpPr>
              <p:cNvPr id="829" name="Google Shape;829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0" name="Google Shape;840;p13"/>
            <p:cNvGrpSpPr/>
            <p:nvPr/>
          </p:nvGrpSpPr>
          <p:grpSpPr>
            <a:xfrm>
              <a:off x="8390684" y="6162661"/>
              <a:ext cx="669682" cy="315371"/>
              <a:chOff x="811985" y="3296192"/>
              <a:chExt cx="1330582" cy="626605"/>
            </a:xfrm>
          </p:grpSpPr>
          <p:sp>
            <p:nvSpPr>
              <p:cNvPr id="841" name="Google Shape;841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2" name="Google Shape;852;p13"/>
            <p:cNvGrpSpPr/>
            <p:nvPr/>
          </p:nvGrpSpPr>
          <p:grpSpPr>
            <a:xfrm>
              <a:off x="8805479" y="6162661"/>
              <a:ext cx="669682" cy="315371"/>
              <a:chOff x="811985" y="3296192"/>
              <a:chExt cx="1330582" cy="626605"/>
            </a:xfrm>
          </p:grpSpPr>
          <p:sp>
            <p:nvSpPr>
              <p:cNvPr id="853" name="Google Shape;853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4" name="Google Shape;864;p13"/>
            <p:cNvGrpSpPr/>
            <p:nvPr/>
          </p:nvGrpSpPr>
          <p:grpSpPr>
            <a:xfrm>
              <a:off x="8390684" y="5847265"/>
              <a:ext cx="669682" cy="315371"/>
              <a:chOff x="811985" y="3296192"/>
              <a:chExt cx="1330582" cy="626605"/>
            </a:xfrm>
          </p:grpSpPr>
          <p:sp>
            <p:nvSpPr>
              <p:cNvPr id="865" name="Google Shape;865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6" name="Google Shape;876;p13"/>
            <p:cNvGrpSpPr/>
            <p:nvPr/>
          </p:nvGrpSpPr>
          <p:grpSpPr>
            <a:xfrm>
              <a:off x="8805479" y="5847265"/>
              <a:ext cx="669682" cy="315371"/>
              <a:chOff x="811985" y="3296192"/>
              <a:chExt cx="1330582" cy="626605"/>
            </a:xfrm>
          </p:grpSpPr>
          <p:sp>
            <p:nvSpPr>
              <p:cNvPr id="877" name="Google Shape;877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8" name="Google Shape;888;p13"/>
            <p:cNvGrpSpPr/>
            <p:nvPr/>
          </p:nvGrpSpPr>
          <p:grpSpPr>
            <a:xfrm>
              <a:off x="8390684" y="5531870"/>
              <a:ext cx="669682" cy="315371"/>
              <a:chOff x="811985" y="3296192"/>
              <a:chExt cx="1330582" cy="626605"/>
            </a:xfrm>
          </p:grpSpPr>
          <p:sp>
            <p:nvSpPr>
              <p:cNvPr id="889" name="Google Shape;889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0" name="Google Shape;900;p13"/>
            <p:cNvGrpSpPr/>
            <p:nvPr/>
          </p:nvGrpSpPr>
          <p:grpSpPr>
            <a:xfrm>
              <a:off x="8805479" y="5531870"/>
              <a:ext cx="669682" cy="315371"/>
              <a:chOff x="811985" y="3296192"/>
              <a:chExt cx="1330582" cy="626605"/>
            </a:xfrm>
          </p:grpSpPr>
          <p:sp>
            <p:nvSpPr>
              <p:cNvPr id="901" name="Google Shape;901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2" name="Google Shape;912;p13"/>
          <p:cNvGrpSpPr/>
          <p:nvPr/>
        </p:nvGrpSpPr>
        <p:grpSpPr>
          <a:xfrm flipH="1">
            <a:off x="1678275" y="4509915"/>
            <a:ext cx="990775" cy="604497"/>
            <a:chOff x="1170428" y="5511318"/>
            <a:chExt cx="3696921" cy="2255586"/>
          </a:xfrm>
        </p:grpSpPr>
        <p:sp>
          <p:nvSpPr>
            <p:cNvPr id="913" name="Google Shape;913;p13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3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3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3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3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3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3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3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3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3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3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3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3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3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3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3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3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13"/>
          <p:cNvGrpSpPr/>
          <p:nvPr/>
        </p:nvGrpSpPr>
        <p:grpSpPr>
          <a:xfrm>
            <a:off x="-533735" y="3332806"/>
            <a:ext cx="990936" cy="615630"/>
            <a:chOff x="7066048" y="5880595"/>
            <a:chExt cx="1977916" cy="1228802"/>
          </a:xfrm>
        </p:grpSpPr>
        <p:sp>
          <p:nvSpPr>
            <p:cNvPr id="959" name="Google Shape;959;p13"/>
            <p:cNvSpPr/>
            <p:nvPr/>
          </p:nvSpPr>
          <p:spPr>
            <a:xfrm flipH="1">
              <a:off x="7392007" y="5880595"/>
              <a:ext cx="1391342" cy="668756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 flipH="1">
              <a:off x="8673440" y="6504505"/>
              <a:ext cx="85761" cy="12122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 flipH="1">
              <a:off x="8677131" y="6379755"/>
              <a:ext cx="80145" cy="13044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 flipH="1">
              <a:off x="8677131" y="6385371"/>
              <a:ext cx="78300" cy="117369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 flipH="1">
              <a:off x="8716281" y="6385371"/>
              <a:ext cx="29844" cy="119214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 flipH="1">
              <a:off x="7330550" y="6437517"/>
              <a:ext cx="193743" cy="139752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 flipH="1">
              <a:off x="7242945" y="6549270"/>
              <a:ext cx="363339" cy="320419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 flipH="1">
              <a:off x="7066049" y="6859736"/>
              <a:ext cx="802812" cy="249660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 flipH="1">
              <a:off x="7242946" y="6549275"/>
              <a:ext cx="182672" cy="310454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 flipH="1">
              <a:off x="7300706" y="6651718"/>
              <a:ext cx="247815" cy="147213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 flipH="1">
              <a:off x="7300706" y="6651718"/>
              <a:ext cx="124910" cy="147213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 flipH="1">
              <a:off x="7066048" y="6859736"/>
              <a:ext cx="463861" cy="249660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 flipH="1">
              <a:off x="8406312" y="6600027"/>
              <a:ext cx="555684" cy="188699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2" name="Google Shape;972;p13"/>
            <p:cNvGrpSpPr/>
            <p:nvPr/>
          </p:nvGrpSpPr>
          <p:grpSpPr>
            <a:xfrm>
              <a:off x="8345142" y="6766420"/>
              <a:ext cx="698822" cy="329093"/>
              <a:chOff x="811985" y="3296192"/>
              <a:chExt cx="1330582" cy="626605"/>
            </a:xfrm>
          </p:grpSpPr>
          <p:sp>
            <p:nvSpPr>
              <p:cNvPr id="973" name="Google Shape;973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4" name="Google Shape;9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title" idx="2" hasCustomPrompt="1"/>
          </p:nvPr>
        </p:nvSpPr>
        <p:spPr>
          <a:xfrm>
            <a:off x="1399123" y="1459675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>
            <a:spLocks noGrp="1"/>
          </p:cNvSpPr>
          <p:nvPr>
            <p:ph type="title" idx="3" hasCustomPrompt="1"/>
          </p:nvPr>
        </p:nvSpPr>
        <p:spPr>
          <a:xfrm>
            <a:off x="1399123" y="2762058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7" name="Google Shape;987;p13"/>
          <p:cNvSpPr txBox="1">
            <a:spLocks noGrp="1"/>
          </p:cNvSpPr>
          <p:nvPr>
            <p:ph type="title" idx="4" hasCustomPrompt="1"/>
          </p:nvPr>
        </p:nvSpPr>
        <p:spPr>
          <a:xfrm>
            <a:off x="4054686" y="1459675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5" hasCustomPrompt="1"/>
          </p:nvPr>
        </p:nvSpPr>
        <p:spPr>
          <a:xfrm>
            <a:off x="4054686" y="2762058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9" name="Google Shape;989;p13"/>
          <p:cNvSpPr txBox="1">
            <a:spLocks noGrp="1"/>
          </p:cNvSpPr>
          <p:nvPr>
            <p:ph type="title" idx="6" hasCustomPrompt="1"/>
          </p:nvPr>
        </p:nvSpPr>
        <p:spPr>
          <a:xfrm>
            <a:off x="6753961" y="1459675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0" name="Google Shape;990;p13"/>
          <p:cNvSpPr txBox="1">
            <a:spLocks noGrp="1"/>
          </p:cNvSpPr>
          <p:nvPr>
            <p:ph type="title" idx="7" hasCustomPrompt="1"/>
          </p:nvPr>
        </p:nvSpPr>
        <p:spPr>
          <a:xfrm>
            <a:off x="6753961" y="2762058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1" name="Google Shape;991;p13"/>
          <p:cNvSpPr txBox="1">
            <a:spLocks noGrp="1"/>
          </p:cNvSpPr>
          <p:nvPr>
            <p:ph type="subTitle" idx="1"/>
          </p:nvPr>
        </p:nvSpPr>
        <p:spPr>
          <a:xfrm>
            <a:off x="741836" y="1977025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2" name="Google Shape;992;p13"/>
          <p:cNvSpPr txBox="1">
            <a:spLocks noGrp="1"/>
          </p:cNvSpPr>
          <p:nvPr>
            <p:ph type="subTitle" idx="8"/>
          </p:nvPr>
        </p:nvSpPr>
        <p:spPr>
          <a:xfrm>
            <a:off x="3397394" y="1977025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3" name="Google Shape;993;p13"/>
          <p:cNvSpPr txBox="1">
            <a:spLocks noGrp="1"/>
          </p:cNvSpPr>
          <p:nvPr>
            <p:ph type="subTitle" idx="9"/>
          </p:nvPr>
        </p:nvSpPr>
        <p:spPr>
          <a:xfrm>
            <a:off x="6096664" y="1977025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4" name="Google Shape;994;p13"/>
          <p:cNvSpPr txBox="1">
            <a:spLocks noGrp="1"/>
          </p:cNvSpPr>
          <p:nvPr>
            <p:ph type="subTitle" idx="13"/>
          </p:nvPr>
        </p:nvSpPr>
        <p:spPr>
          <a:xfrm>
            <a:off x="741836" y="3281562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5" name="Google Shape;995;p13"/>
          <p:cNvSpPr txBox="1">
            <a:spLocks noGrp="1"/>
          </p:cNvSpPr>
          <p:nvPr>
            <p:ph type="subTitle" idx="14"/>
          </p:nvPr>
        </p:nvSpPr>
        <p:spPr>
          <a:xfrm>
            <a:off x="3397394" y="3281562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6" name="Google Shape;996;p13"/>
          <p:cNvSpPr txBox="1">
            <a:spLocks noGrp="1"/>
          </p:cNvSpPr>
          <p:nvPr>
            <p:ph type="subTitle" idx="15"/>
          </p:nvPr>
        </p:nvSpPr>
        <p:spPr>
          <a:xfrm>
            <a:off x="6096664" y="3281562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23"/>
          <p:cNvSpPr/>
          <p:nvPr/>
        </p:nvSpPr>
        <p:spPr>
          <a:xfrm flipH="1">
            <a:off x="132220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23"/>
          <p:cNvSpPr/>
          <p:nvPr/>
        </p:nvSpPr>
        <p:spPr>
          <a:xfrm flipH="1">
            <a:off x="2249339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23"/>
          <p:cNvSpPr/>
          <p:nvPr/>
        </p:nvSpPr>
        <p:spPr>
          <a:xfrm flipH="1">
            <a:off x="4492725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23"/>
          <p:cNvSpPr/>
          <p:nvPr/>
        </p:nvSpPr>
        <p:spPr>
          <a:xfrm flipH="1">
            <a:off x="6609844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8" name="Google Shape;2618;p23"/>
          <p:cNvGrpSpPr/>
          <p:nvPr/>
        </p:nvGrpSpPr>
        <p:grpSpPr>
          <a:xfrm>
            <a:off x="-1022279" y="2736475"/>
            <a:ext cx="1735514" cy="1078180"/>
            <a:chOff x="-3849348" y="6952593"/>
            <a:chExt cx="3571016" cy="2218477"/>
          </a:xfrm>
        </p:grpSpPr>
        <p:sp>
          <p:nvSpPr>
            <p:cNvPr id="2619" name="Google Shape;2619;p23"/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3"/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3"/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3"/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3"/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3"/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3"/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3"/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3"/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3"/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3"/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3"/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3"/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2" name="Google Shape;2632;p23"/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2633" name="Google Shape;263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44" name="Google Shape;2644;p23"/>
          <p:cNvSpPr/>
          <p:nvPr/>
        </p:nvSpPr>
        <p:spPr>
          <a:xfrm>
            <a:off x="100" y="4501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5" name="Google Shape;2645;p23"/>
          <p:cNvGrpSpPr/>
          <p:nvPr/>
        </p:nvGrpSpPr>
        <p:grpSpPr>
          <a:xfrm>
            <a:off x="-28488" y="4636933"/>
            <a:ext cx="9201182" cy="1418253"/>
            <a:chOff x="1648300" y="2319100"/>
            <a:chExt cx="1480075" cy="228125"/>
          </a:xfrm>
        </p:grpSpPr>
        <p:sp>
          <p:nvSpPr>
            <p:cNvPr id="2646" name="Google Shape;2646;p23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3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3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3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3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1" name="Google Shape;2651;p23"/>
          <p:cNvSpPr/>
          <p:nvPr/>
        </p:nvSpPr>
        <p:spPr>
          <a:xfrm>
            <a:off x="-28350" y="4244450"/>
            <a:ext cx="92013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2" name="Google Shape;2652;p23"/>
          <p:cNvGrpSpPr/>
          <p:nvPr/>
        </p:nvGrpSpPr>
        <p:grpSpPr>
          <a:xfrm>
            <a:off x="8430777" y="3555682"/>
            <a:ext cx="2948097" cy="1078271"/>
            <a:chOff x="5331602" y="3459769"/>
            <a:chExt cx="2948097" cy="1078271"/>
          </a:xfrm>
        </p:grpSpPr>
        <p:grpSp>
          <p:nvGrpSpPr>
            <p:cNvPr id="2653" name="Google Shape;2653;p23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2654" name="Google Shape;2654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5" name="Google Shape;2665;p23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2666" name="Google Shape;2666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7" name="Google Shape;2677;p23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2678" name="Google Shape;2678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9" name="Google Shape;2689;p23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2690" name="Google Shape;2690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1" name="Google Shape;2701;p23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2702" name="Google Shape;2702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3" name="Google Shape;2713;p23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2714" name="Google Shape;2714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5" name="Google Shape;2725;p23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2726" name="Google Shape;2726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7" name="Google Shape;2737;p23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2738" name="Google Shape;2738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9" name="Google Shape;2749;p23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2750" name="Google Shape;2750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1" name="Google Shape;2761;p23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2762" name="Google Shape;2762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3" name="Google Shape;2773;p23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2774" name="Google Shape;2774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5" name="Google Shape;2785;p23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2786" name="Google Shape;2786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7" name="Google Shape;2797;p23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2798" name="Google Shape;2798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9" name="Google Shape;2809;p23"/>
          <p:cNvGrpSpPr/>
          <p:nvPr/>
        </p:nvGrpSpPr>
        <p:grpSpPr>
          <a:xfrm flipH="1">
            <a:off x="-2234873" y="3555682"/>
            <a:ext cx="2948097" cy="1078271"/>
            <a:chOff x="5331602" y="3459769"/>
            <a:chExt cx="2948097" cy="1078271"/>
          </a:xfrm>
        </p:grpSpPr>
        <p:grpSp>
          <p:nvGrpSpPr>
            <p:cNvPr id="2810" name="Google Shape;2810;p23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2811" name="Google Shape;281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2" name="Google Shape;2822;p23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2823" name="Google Shape;282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4" name="Google Shape;2834;p23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2835" name="Google Shape;2835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6" name="Google Shape;2846;p23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2847" name="Google Shape;2847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8" name="Google Shape;2858;p23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2859" name="Google Shape;2859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0" name="Google Shape;2870;p23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2871" name="Google Shape;287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2" name="Google Shape;2882;p23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2883" name="Google Shape;288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4" name="Google Shape;2894;p23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2895" name="Google Shape;2895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6" name="Google Shape;2906;p23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2907" name="Google Shape;2907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8" name="Google Shape;2918;p23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2919" name="Google Shape;2919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0" name="Google Shape;2930;p23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2931" name="Google Shape;293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2" name="Google Shape;2942;p23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2943" name="Google Shape;294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4" name="Google Shape;2954;p23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2955" name="Google Shape;2955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66" name="Google Shape;2966;p23"/>
          <p:cNvGrpSpPr/>
          <p:nvPr/>
        </p:nvGrpSpPr>
        <p:grpSpPr>
          <a:xfrm flipH="1">
            <a:off x="8430771" y="2477500"/>
            <a:ext cx="1735514" cy="1078180"/>
            <a:chOff x="-3849348" y="6952593"/>
            <a:chExt cx="3571016" cy="2218477"/>
          </a:xfrm>
        </p:grpSpPr>
        <p:sp>
          <p:nvSpPr>
            <p:cNvPr id="2967" name="Google Shape;2967;p23"/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3"/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3"/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3"/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3"/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3"/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3"/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3"/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3"/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3"/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3"/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3"/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3"/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0" name="Google Shape;2980;p23"/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2981" name="Google Shape;298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92" name="Google Shape;2992;p23"/>
          <p:cNvSpPr/>
          <p:nvPr/>
        </p:nvSpPr>
        <p:spPr>
          <a:xfrm>
            <a:off x="132223" y="13499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23"/>
          <p:cNvSpPr/>
          <p:nvPr/>
        </p:nvSpPr>
        <p:spPr>
          <a:xfrm>
            <a:off x="8488784" y="143476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23"/>
          <p:cNvSpPr/>
          <p:nvPr/>
        </p:nvSpPr>
        <p:spPr>
          <a:xfrm>
            <a:off x="4156925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23"/>
          <p:cNvSpPr/>
          <p:nvPr/>
        </p:nvSpPr>
        <p:spPr>
          <a:xfrm>
            <a:off x="748583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23"/>
          <p:cNvSpPr/>
          <p:nvPr/>
        </p:nvSpPr>
        <p:spPr>
          <a:xfrm rot="1159801">
            <a:off x="766168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23"/>
          <p:cNvSpPr/>
          <p:nvPr/>
        </p:nvSpPr>
        <p:spPr>
          <a:xfrm>
            <a:off x="109558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23"/>
          <p:cNvSpPr/>
          <p:nvPr/>
        </p:nvSpPr>
        <p:spPr>
          <a:xfrm rot="1159801">
            <a:off x="127143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24"/>
          <p:cNvSpPr/>
          <p:nvPr/>
        </p:nvSpPr>
        <p:spPr>
          <a:xfrm flipH="1">
            <a:off x="4572117" y="4168700"/>
            <a:ext cx="4571983" cy="86104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24"/>
          <p:cNvSpPr/>
          <p:nvPr/>
        </p:nvSpPr>
        <p:spPr>
          <a:xfrm flipH="1">
            <a:off x="146" y="4168700"/>
            <a:ext cx="4571983" cy="86104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24"/>
          <p:cNvSpPr/>
          <p:nvPr/>
        </p:nvSpPr>
        <p:spPr>
          <a:xfrm>
            <a:off x="100" y="4821325"/>
            <a:ext cx="9144000" cy="35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3" name="Google Shape;3003;p24"/>
          <p:cNvGrpSpPr/>
          <p:nvPr/>
        </p:nvGrpSpPr>
        <p:grpSpPr>
          <a:xfrm>
            <a:off x="1091091" y="4639051"/>
            <a:ext cx="582635" cy="355480"/>
            <a:chOff x="1170428" y="5511318"/>
            <a:chExt cx="3696921" cy="2255586"/>
          </a:xfrm>
        </p:grpSpPr>
        <p:sp>
          <p:nvSpPr>
            <p:cNvPr id="3004" name="Google Shape;3004;p24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4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4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4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4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4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4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4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4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4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4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4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4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4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4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4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4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4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4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4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4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4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4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4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4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4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4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4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4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4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4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4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4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4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4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4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4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4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4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4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4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9" name="Google Shape;3049;p24"/>
          <p:cNvGrpSpPr/>
          <p:nvPr/>
        </p:nvGrpSpPr>
        <p:grpSpPr>
          <a:xfrm>
            <a:off x="2" y="4546179"/>
            <a:ext cx="763214" cy="394458"/>
            <a:chOff x="4788538" y="2017249"/>
            <a:chExt cx="1752099" cy="905551"/>
          </a:xfrm>
        </p:grpSpPr>
        <p:sp>
          <p:nvSpPr>
            <p:cNvPr id="3050" name="Google Shape;3050;p24"/>
            <p:cNvSpPr/>
            <p:nvPr/>
          </p:nvSpPr>
          <p:spPr>
            <a:xfrm>
              <a:off x="4788538" y="2017249"/>
              <a:ext cx="1134977" cy="905550"/>
            </a:xfrm>
            <a:custGeom>
              <a:avLst/>
              <a:gdLst/>
              <a:ahLst/>
              <a:cxnLst/>
              <a:rect l="l" t="t" r="r" b="b"/>
              <a:pathLst>
                <a:path w="4482" h="3576" extrusionOk="0">
                  <a:moveTo>
                    <a:pt x="0" y="0"/>
                  </a:moveTo>
                  <a:lnTo>
                    <a:pt x="0" y="3576"/>
                  </a:lnTo>
                  <a:lnTo>
                    <a:pt x="4481" y="357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4"/>
            <p:cNvSpPr/>
            <p:nvPr/>
          </p:nvSpPr>
          <p:spPr>
            <a:xfrm>
              <a:off x="5305887" y="2017249"/>
              <a:ext cx="1234749" cy="905550"/>
            </a:xfrm>
            <a:custGeom>
              <a:avLst/>
              <a:gdLst/>
              <a:ahLst/>
              <a:cxnLst/>
              <a:rect l="l" t="t" r="r" b="b"/>
              <a:pathLst>
                <a:path w="4876" h="3576" extrusionOk="0">
                  <a:moveTo>
                    <a:pt x="2438" y="0"/>
                  </a:moveTo>
                  <a:lnTo>
                    <a:pt x="2183" y="23"/>
                  </a:lnTo>
                  <a:lnTo>
                    <a:pt x="1927" y="47"/>
                  </a:lnTo>
                  <a:lnTo>
                    <a:pt x="1695" y="93"/>
                  </a:lnTo>
                  <a:lnTo>
                    <a:pt x="1486" y="139"/>
                  </a:lnTo>
                  <a:lnTo>
                    <a:pt x="1277" y="232"/>
                  </a:lnTo>
                  <a:lnTo>
                    <a:pt x="1068" y="325"/>
                  </a:lnTo>
                  <a:lnTo>
                    <a:pt x="883" y="418"/>
                  </a:lnTo>
                  <a:lnTo>
                    <a:pt x="697" y="534"/>
                  </a:lnTo>
                  <a:lnTo>
                    <a:pt x="558" y="673"/>
                  </a:lnTo>
                  <a:lnTo>
                    <a:pt x="418" y="813"/>
                  </a:lnTo>
                  <a:lnTo>
                    <a:pt x="279" y="975"/>
                  </a:lnTo>
                  <a:lnTo>
                    <a:pt x="186" y="1138"/>
                  </a:lnTo>
                  <a:lnTo>
                    <a:pt x="93" y="1300"/>
                  </a:lnTo>
                  <a:lnTo>
                    <a:pt x="47" y="1486"/>
                  </a:lnTo>
                  <a:lnTo>
                    <a:pt x="0" y="1672"/>
                  </a:lnTo>
                  <a:lnTo>
                    <a:pt x="0" y="1857"/>
                  </a:lnTo>
                  <a:lnTo>
                    <a:pt x="0" y="3576"/>
                  </a:lnTo>
                  <a:lnTo>
                    <a:pt x="4876" y="3576"/>
                  </a:lnTo>
                  <a:lnTo>
                    <a:pt x="4876" y="1857"/>
                  </a:lnTo>
                  <a:lnTo>
                    <a:pt x="4853" y="1672"/>
                  </a:lnTo>
                  <a:lnTo>
                    <a:pt x="4829" y="1486"/>
                  </a:lnTo>
                  <a:lnTo>
                    <a:pt x="4760" y="1300"/>
                  </a:lnTo>
                  <a:lnTo>
                    <a:pt x="4667" y="1138"/>
                  </a:lnTo>
                  <a:lnTo>
                    <a:pt x="4574" y="975"/>
                  </a:lnTo>
                  <a:lnTo>
                    <a:pt x="4458" y="813"/>
                  </a:lnTo>
                  <a:lnTo>
                    <a:pt x="4319" y="673"/>
                  </a:lnTo>
                  <a:lnTo>
                    <a:pt x="4156" y="534"/>
                  </a:lnTo>
                  <a:lnTo>
                    <a:pt x="3970" y="418"/>
                  </a:lnTo>
                  <a:lnTo>
                    <a:pt x="3785" y="325"/>
                  </a:lnTo>
                  <a:lnTo>
                    <a:pt x="3599" y="232"/>
                  </a:lnTo>
                  <a:lnTo>
                    <a:pt x="3390" y="139"/>
                  </a:lnTo>
                  <a:lnTo>
                    <a:pt x="3158" y="93"/>
                  </a:lnTo>
                  <a:lnTo>
                    <a:pt x="2926" y="47"/>
                  </a:lnTo>
                  <a:lnTo>
                    <a:pt x="2670" y="23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4"/>
            <p:cNvSpPr/>
            <p:nvPr/>
          </p:nvSpPr>
          <p:spPr>
            <a:xfrm>
              <a:off x="5305887" y="2070174"/>
              <a:ext cx="1234749" cy="793876"/>
            </a:xfrm>
            <a:custGeom>
              <a:avLst/>
              <a:gdLst/>
              <a:ahLst/>
              <a:cxnLst/>
              <a:rect l="l" t="t" r="r" b="b"/>
              <a:pathLst>
                <a:path w="4876" h="3135" extrusionOk="0">
                  <a:moveTo>
                    <a:pt x="1301" y="0"/>
                  </a:moveTo>
                  <a:lnTo>
                    <a:pt x="1068" y="116"/>
                  </a:lnTo>
                  <a:lnTo>
                    <a:pt x="3785" y="116"/>
                  </a:lnTo>
                  <a:lnTo>
                    <a:pt x="3576" y="0"/>
                  </a:lnTo>
                  <a:close/>
                  <a:moveTo>
                    <a:pt x="651" y="395"/>
                  </a:moveTo>
                  <a:lnTo>
                    <a:pt x="534" y="488"/>
                  </a:lnTo>
                  <a:lnTo>
                    <a:pt x="4342" y="488"/>
                  </a:lnTo>
                  <a:lnTo>
                    <a:pt x="4226" y="395"/>
                  </a:lnTo>
                  <a:close/>
                  <a:moveTo>
                    <a:pt x="279" y="766"/>
                  </a:moveTo>
                  <a:lnTo>
                    <a:pt x="209" y="859"/>
                  </a:lnTo>
                  <a:lnTo>
                    <a:pt x="4644" y="859"/>
                  </a:lnTo>
                  <a:lnTo>
                    <a:pt x="4574" y="766"/>
                  </a:lnTo>
                  <a:close/>
                  <a:moveTo>
                    <a:pt x="93" y="1138"/>
                  </a:moveTo>
                  <a:lnTo>
                    <a:pt x="47" y="1254"/>
                  </a:lnTo>
                  <a:lnTo>
                    <a:pt x="4806" y="1254"/>
                  </a:lnTo>
                  <a:lnTo>
                    <a:pt x="4783" y="1138"/>
                  </a:lnTo>
                  <a:close/>
                  <a:moveTo>
                    <a:pt x="0" y="1532"/>
                  </a:moveTo>
                  <a:lnTo>
                    <a:pt x="0" y="1625"/>
                  </a:lnTo>
                  <a:lnTo>
                    <a:pt x="4876" y="1625"/>
                  </a:lnTo>
                  <a:lnTo>
                    <a:pt x="4853" y="1532"/>
                  </a:lnTo>
                  <a:close/>
                  <a:moveTo>
                    <a:pt x="0" y="1904"/>
                  </a:moveTo>
                  <a:lnTo>
                    <a:pt x="0" y="1997"/>
                  </a:lnTo>
                  <a:lnTo>
                    <a:pt x="4876" y="1997"/>
                  </a:lnTo>
                  <a:lnTo>
                    <a:pt x="4876" y="1904"/>
                  </a:lnTo>
                  <a:close/>
                  <a:moveTo>
                    <a:pt x="0" y="2275"/>
                  </a:moveTo>
                  <a:lnTo>
                    <a:pt x="0" y="2391"/>
                  </a:lnTo>
                  <a:lnTo>
                    <a:pt x="4876" y="2391"/>
                  </a:lnTo>
                  <a:lnTo>
                    <a:pt x="4876" y="2275"/>
                  </a:lnTo>
                  <a:close/>
                  <a:moveTo>
                    <a:pt x="0" y="2670"/>
                  </a:moveTo>
                  <a:lnTo>
                    <a:pt x="0" y="2763"/>
                  </a:lnTo>
                  <a:lnTo>
                    <a:pt x="4876" y="2763"/>
                  </a:lnTo>
                  <a:lnTo>
                    <a:pt x="4876" y="2670"/>
                  </a:lnTo>
                  <a:close/>
                  <a:moveTo>
                    <a:pt x="0" y="3041"/>
                  </a:moveTo>
                  <a:lnTo>
                    <a:pt x="0" y="3134"/>
                  </a:lnTo>
                  <a:lnTo>
                    <a:pt x="4876" y="3134"/>
                  </a:lnTo>
                  <a:lnTo>
                    <a:pt x="4876" y="304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4"/>
            <p:cNvSpPr/>
            <p:nvPr/>
          </p:nvSpPr>
          <p:spPr>
            <a:xfrm>
              <a:off x="5535060" y="2434572"/>
              <a:ext cx="776403" cy="488227"/>
            </a:xfrm>
            <a:custGeom>
              <a:avLst/>
              <a:gdLst/>
              <a:ahLst/>
              <a:cxnLst/>
              <a:rect l="l" t="t" r="r" b="b"/>
              <a:pathLst>
                <a:path w="3066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3065" y="1928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4" name="Google Shape;3054;p24"/>
          <p:cNvGrpSpPr/>
          <p:nvPr/>
        </p:nvGrpSpPr>
        <p:grpSpPr>
          <a:xfrm>
            <a:off x="3843083" y="4639052"/>
            <a:ext cx="1457834" cy="355469"/>
            <a:chOff x="3583002" y="6165007"/>
            <a:chExt cx="2948097" cy="718846"/>
          </a:xfrm>
        </p:grpSpPr>
        <p:grpSp>
          <p:nvGrpSpPr>
            <p:cNvPr id="3055" name="Google Shape;3055;p24"/>
            <p:cNvGrpSpPr/>
            <p:nvPr/>
          </p:nvGrpSpPr>
          <p:grpSpPr>
            <a:xfrm>
              <a:off x="3583002" y="6524432"/>
              <a:ext cx="763222" cy="359421"/>
              <a:chOff x="811985" y="3296192"/>
              <a:chExt cx="1330582" cy="626605"/>
            </a:xfrm>
          </p:grpSpPr>
          <p:sp>
            <p:nvSpPr>
              <p:cNvPr id="3056" name="Google Shape;3056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7" name="Google Shape;3067;p24"/>
            <p:cNvGrpSpPr/>
            <p:nvPr/>
          </p:nvGrpSpPr>
          <p:grpSpPr>
            <a:xfrm>
              <a:off x="4055702" y="6524432"/>
              <a:ext cx="763222" cy="359421"/>
              <a:chOff x="811985" y="3296192"/>
              <a:chExt cx="1330582" cy="626605"/>
            </a:xfrm>
          </p:grpSpPr>
          <p:sp>
            <p:nvSpPr>
              <p:cNvPr id="3068" name="Google Shape;3068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9" name="Google Shape;3079;p24"/>
            <p:cNvGrpSpPr/>
            <p:nvPr/>
          </p:nvGrpSpPr>
          <p:grpSpPr>
            <a:xfrm>
              <a:off x="3583002" y="6165007"/>
              <a:ext cx="763222" cy="359421"/>
              <a:chOff x="811985" y="3296192"/>
              <a:chExt cx="1330582" cy="626605"/>
            </a:xfrm>
          </p:grpSpPr>
          <p:sp>
            <p:nvSpPr>
              <p:cNvPr id="3080" name="Google Shape;3080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1" name="Google Shape;3091;p24"/>
            <p:cNvGrpSpPr/>
            <p:nvPr/>
          </p:nvGrpSpPr>
          <p:grpSpPr>
            <a:xfrm>
              <a:off x="4055702" y="6165007"/>
              <a:ext cx="763222" cy="359421"/>
              <a:chOff x="811985" y="3296192"/>
              <a:chExt cx="1330582" cy="626605"/>
            </a:xfrm>
          </p:grpSpPr>
          <p:sp>
            <p:nvSpPr>
              <p:cNvPr id="3092" name="Google Shape;3092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3" name="Google Shape;3103;p24"/>
            <p:cNvGrpSpPr/>
            <p:nvPr/>
          </p:nvGrpSpPr>
          <p:grpSpPr>
            <a:xfrm>
              <a:off x="4531952" y="6524432"/>
              <a:ext cx="763222" cy="359421"/>
              <a:chOff x="811985" y="3296192"/>
              <a:chExt cx="1330582" cy="626605"/>
            </a:xfrm>
          </p:grpSpPr>
          <p:sp>
            <p:nvSpPr>
              <p:cNvPr id="3104" name="Google Shape;3104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15" name="Google Shape;3115;p24"/>
            <p:cNvGrpSpPr/>
            <p:nvPr/>
          </p:nvGrpSpPr>
          <p:grpSpPr>
            <a:xfrm>
              <a:off x="4531952" y="6165007"/>
              <a:ext cx="763222" cy="359421"/>
              <a:chOff x="811985" y="3296192"/>
              <a:chExt cx="1330582" cy="626605"/>
            </a:xfrm>
          </p:grpSpPr>
          <p:sp>
            <p:nvSpPr>
              <p:cNvPr id="3116" name="Google Shape;3116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7" name="Google Shape;3127;p24"/>
            <p:cNvGrpSpPr/>
            <p:nvPr/>
          </p:nvGrpSpPr>
          <p:grpSpPr>
            <a:xfrm>
              <a:off x="5295177" y="6524432"/>
              <a:ext cx="763222" cy="359421"/>
              <a:chOff x="811985" y="3296192"/>
              <a:chExt cx="1330582" cy="626605"/>
            </a:xfrm>
          </p:grpSpPr>
          <p:sp>
            <p:nvSpPr>
              <p:cNvPr id="3128" name="Google Shape;3128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9" name="Google Shape;3139;p24"/>
            <p:cNvGrpSpPr/>
            <p:nvPr/>
          </p:nvGrpSpPr>
          <p:grpSpPr>
            <a:xfrm>
              <a:off x="5767877" y="6524432"/>
              <a:ext cx="763222" cy="359421"/>
              <a:chOff x="811985" y="3296192"/>
              <a:chExt cx="1330582" cy="626605"/>
            </a:xfrm>
          </p:grpSpPr>
          <p:sp>
            <p:nvSpPr>
              <p:cNvPr id="3140" name="Google Shape;3140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1" name="Google Shape;3151;p24"/>
            <p:cNvGrpSpPr/>
            <p:nvPr/>
          </p:nvGrpSpPr>
          <p:grpSpPr>
            <a:xfrm>
              <a:off x="5295177" y="6165007"/>
              <a:ext cx="763222" cy="359421"/>
              <a:chOff x="811985" y="3296192"/>
              <a:chExt cx="1330582" cy="626605"/>
            </a:xfrm>
          </p:grpSpPr>
          <p:sp>
            <p:nvSpPr>
              <p:cNvPr id="3152" name="Google Shape;3152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3" name="Google Shape;3163;p24"/>
            <p:cNvGrpSpPr/>
            <p:nvPr/>
          </p:nvGrpSpPr>
          <p:grpSpPr>
            <a:xfrm>
              <a:off x="5767877" y="6165007"/>
              <a:ext cx="763222" cy="359421"/>
              <a:chOff x="811985" y="3296192"/>
              <a:chExt cx="1330582" cy="626605"/>
            </a:xfrm>
          </p:grpSpPr>
          <p:sp>
            <p:nvSpPr>
              <p:cNvPr id="3164" name="Google Shape;3164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75" name="Google Shape;3175;p24"/>
          <p:cNvGrpSpPr/>
          <p:nvPr/>
        </p:nvGrpSpPr>
        <p:grpSpPr>
          <a:xfrm>
            <a:off x="7485518" y="4597634"/>
            <a:ext cx="2747789" cy="601531"/>
            <a:chOff x="-5289728" y="8265919"/>
            <a:chExt cx="4607292" cy="1008942"/>
          </a:xfrm>
        </p:grpSpPr>
        <p:sp>
          <p:nvSpPr>
            <p:cNvPr id="3176" name="Google Shape;3176;p24"/>
            <p:cNvSpPr/>
            <p:nvPr/>
          </p:nvSpPr>
          <p:spPr>
            <a:xfrm flipH="1">
              <a:off x="-5289728" y="8265919"/>
              <a:ext cx="1368785" cy="1008938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4"/>
            <p:cNvSpPr/>
            <p:nvPr/>
          </p:nvSpPr>
          <p:spPr>
            <a:xfrm flipH="1">
              <a:off x="-5077822" y="8733457"/>
              <a:ext cx="948445" cy="541403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4"/>
            <p:cNvSpPr/>
            <p:nvPr/>
          </p:nvSpPr>
          <p:spPr>
            <a:xfrm flipH="1">
              <a:off x="-5077822" y="8733457"/>
              <a:ext cx="948445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4"/>
            <p:cNvSpPr/>
            <p:nvPr/>
          </p:nvSpPr>
          <p:spPr>
            <a:xfrm flipH="1">
              <a:off x="-4603720" y="8265919"/>
              <a:ext cx="2549127" cy="336458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4"/>
            <p:cNvSpPr/>
            <p:nvPr/>
          </p:nvSpPr>
          <p:spPr>
            <a:xfrm flipH="1">
              <a:off x="-2562310" y="8602227"/>
              <a:ext cx="1879874" cy="67262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4"/>
            <p:cNvSpPr/>
            <p:nvPr/>
          </p:nvSpPr>
          <p:spPr>
            <a:xfrm flipH="1">
              <a:off x="-4697894" y="8958680"/>
              <a:ext cx="568517" cy="316180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4"/>
            <p:cNvSpPr/>
            <p:nvPr/>
          </p:nvSpPr>
          <p:spPr>
            <a:xfrm flipH="1">
              <a:off x="-3921071" y="8265919"/>
              <a:ext cx="1372117" cy="1008938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4"/>
            <p:cNvSpPr/>
            <p:nvPr/>
          </p:nvSpPr>
          <p:spPr>
            <a:xfrm flipH="1">
              <a:off x="-3709165" y="8733457"/>
              <a:ext cx="948445" cy="541403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4"/>
            <p:cNvSpPr/>
            <p:nvPr/>
          </p:nvSpPr>
          <p:spPr>
            <a:xfrm flipH="1">
              <a:off x="-3709165" y="8733457"/>
              <a:ext cx="948445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4"/>
            <p:cNvSpPr/>
            <p:nvPr/>
          </p:nvSpPr>
          <p:spPr>
            <a:xfrm flipH="1">
              <a:off x="-3235063" y="8265919"/>
              <a:ext cx="2549127" cy="336458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4"/>
            <p:cNvSpPr/>
            <p:nvPr/>
          </p:nvSpPr>
          <p:spPr>
            <a:xfrm flipH="1">
              <a:off x="-3329237" y="8958680"/>
              <a:ext cx="568517" cy="316180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4"/>
            <p:cNvSpPr/>
            <p:nvPr/>
          </p:nvSpPr>
          <p:spPr>
            <a:xfrm flipH="1">
              <a:off x="-2562310" y="8602227"/>
              <a:ext cx="1879874" cy="67262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8" name="Google Shape;3188;p24"/>
          <p:cNvSpPr/>
          <p:nvPr/>
        </p:nvSpPr>
        <p:spPr>
          <a:xfrm>
            <a:off x="4305798" y="250153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9" name="Google Shape;3189;p24"/>
          <p:cNvSpPr/>
          <p:nvPr/>
        </p:nvSpPr>
        <p:spPr>
          <a:xfrm>
            <a:off x="-255766" y="183951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0" name="Google Shape;3190;p24"/>
          <p:cNvSpPr/>
          <p:nvPr/>
        </p:nvSpPr>
        <p:spPr>
          <a:xfrm>
            <a:off x="8717950" y="246110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3191;p24"/>
          <p:cNvSpPr/>
          <p:nvPr/>
        </p:nvSpPr>
        <p:spPr>
          <a:xfrm>
            <a:off x="109558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2" name="Google Shape;3192;p24"/>
          <p:cNvSpPr/>
          <p:nvPr/>
        </p:nvSpPr>
        <p:spPr>
          <a:xfrm rot="1159801">
            <a:off x="127143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3193;p24"/>
          <p:cNvSpPr/>
          <p:nvPr/>
        </p:nvSpPr>
        <p:spPr>
          <a:xfrm rot="1159801">
            <a:off x="7499112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3194;p24"/>
          <p:cNvSpPr/>
          <p:nvPr/>
        </p:nvSpPr>
        <p:spPr>
          <a:xfrm>
            <a:off x="7329013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19"/>
          <p:cNvSpPr txBox="1">
            <a:spLocks noGrp="1"/>
          </p:cNvSpPr>
          <p:nvPr>
            <p:ph type="subTitle" idx="1"/>
          </p:nvPr>
        </p:nvSpPr>
        <p:spPr>
          <a:xfrm>
            <a:off x="720000" y="2590491"/>
            <a:ext cx="24642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1" name="Google Shape;1891;p19"/>
          <p:cNvSpPr txBox="1">
            <a:spLocks noGrp="1"/>
          </p:cNvSpPr>
          <p:nvPr>
            <p:ph type="subTitle" idx="2"/>
          </p:nvPr>
        </p:nvSpPr>
        <p:spPr>
          <a:xfrm>
            <a:off x="3339900" y="3514875"/>
            <a:ext cx="24642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19"/>
          <p:cNvSpPr txBox="1">
            <a:spLocks noGrp="1"/>
          </p:cNvSpPr>
          <p:nvPr>
            <p:ph type="subTitle" idx="3"/>
          </p:nvPr>
        </p:nvSpPr>
        <p:spPr>
          <a:xfrm>
            <a:off x="5959800" y="2590491"/>
            <a:ext cx="24642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3" name="Google Shape;1893;p19"/>
          <p:cNvSpPr txBox="1">
            <a:spLocks noGrp="1"/>
          </p:cNvSpPr>
          <p:nvPr>
            <p:ph type="subTitle" idx="4"/>
          </p:nvPr>
        </p:nvSpPr>
        <p:spPr>
          <a:xfrm>
            <a:off x="720000" y="2138991"/>
            <a:ext cx="246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4" name="Google Shape;1894;p19"/>
          <p:cNvSpPr txBox="1">
            <a:spLocks noGrp="1"/>
          </p:cNvSpPr>
          <p:nvPr>
            <p:ph type="subTitle" idx="5"/>
          </p:nvPr>
        </p:nvSpPr>
        <p:spPr>
          <a:xfrm>
            <a:off x="3339904" y="3063375"/>
            <a:ext cx="246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5" name="Google Shape;1895;p19"/>
          <p:cNvSpPr txBox="1">
            <a:spLocks noGrp="1"/>
          </p:cNvSpPr>
          <p:nvPr>
            <p:ph type="subTitle" idx="6"/>
          </p:nvPr>
        </p:nvSpPr>
        <p:spPr>
          <a:xfrm>
            <a:off x="5959800" y="2138991"/>
            <a:ext cx="246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6" name="Google Shape;1896;p19"/>
          <p:cNvSpPr/>
          <p:nvPr/>
        </p:nvSpPr>
        <p:spPr>
          <a:xfrm>
            <a:off x="100" y="4604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7" name="Google Shape;1897;p19"/>
          <p:cNvGrpSpPr/>
          <p:nvPr/>
        </p:nvGrpSpPr>
        <p:grpSpPr>
          <a:xfrm>
            <a:off x="-24" y="4603991"/>
            <a:ext cx="9144051" cy="1409448"/>
            <a:chOff x="1648300" y="2319100"/>
            <a:chExt cx="1480075" cy="228125"/>
          </a:xfrm>
        </p:grpSpPr>
        <p:sp>
          <p:nvSpPr>
            <p:cNvPr id="1898" name="Google Shape;1898;p19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9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9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9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9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Google Shape;1903;p19"/>
          <p:cNvGrpSpPr/>
          <p:nvPr/>
        </p:nvGrpSpPr>
        <p:grpSpPr>
          <a:xfrm>
            <a:off x="-353677" y="3589186"/>
            <a:ext cx="2783549" cy="1591677"/>
            <a:chOff x="-2150675" y="3642792"/>
            <a:chExt cx="2044472" cy="1169062"/>
          </a:xfrm>
        </p:grpSpPr>
        <p:sp>
          <p:nvSpPr>
            <p:cNvPr id="1904" name="Google Shape;1904;p19"/>
            <p:cNvSpPr/>
            <p:nvPr/>
          </p:nvSpPr>
          <p:spPr>
            <a:xfrm flipH="1">
              <a:off x="-671747" y="4306283"/>
              <a:ext cx="189397" cy="227004"/>
            </a:xfrm>
            <a:custGeom>
              <a:avLst/>
              <a:gdLst/>
              <a:ahLst/>
              <a:cxnLst/>
              <a:rect l="l" t="t" r="r" b="b"/>
              <a:pathLst>
                <a:path w="3971" h="4760" extrusionOk="0">
                  <a:moveTo>
                    <a:pt x="47" y="0"/>
                  </a:moveTo>
                  <a:lnTo>
                    <a:pt x="0" y="46"/>
                  </a:lnTo>
                  <a:lnTo>
                    <a:pt x="3901" y="4759"/>
                  </a:lnTo>
                  <a:lnTo>
                    <a:pt x="3970" y="471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9"/>
            <p:cNvSpPr/>
            <p:nvPr/>
          </p:nvSpPr>
          <p:spPr>
            <a:xfrm flipH="1">
              <a:off x="-665067" y="4300700"/>
              <a:ext cx="170553" cy="132911"/>
            </a:xfrm>
            <a:custGeom>
              <a:avLst/>
              <a:gdLst/>
              <a:ahLst/>
              <a:cxnLst/>
              <a:rect l="l" t="t" r="r" b="b"/>
              <a:pathLst>
                <a:path w="3553" h="2695" extrusionOk="0">
                  <a:moveTo>
                    <a:pt x="70" y="1"/>
                  </a:moveTo>
                  <a:lnTo>
                    <a:pt x="1" y="71"/>
                  </a:lnTo>
                  <a:lnTo>
                    <a:pt x="3506" y="2694"/>
                  </a:lnTo>
                  <a:lnTo>
                    <a:pt x="3553" y="26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9"/>
            <p:cNvSpPr/>
            <p:nvPr/>
          </p:nvSpPr>
          <p:spPr>
            <a:xfrm flipH="1">
              <a:off x="-458024" y="4300703"/>
              <a:ext cx="149524" cy="192715"/>
            </a:xfrm>
            <a:custGeom>
              <a:avLst/>
              <a:gdLst/>
              <a:ahLst/>
              <a:cxnLst/>
              <a:rect l="l" t="t" r="r" b="b"/>
              <a:pathLst>
                <a:path w="3135" h="4041" extrusionOk="0">
                  <a:moveTo>
                    <a:pt x="3065" y="1"/>
                  </a:moveTo>
                  <a:lnTo>
                    <a:pt x="0" y="3994"/>
                  </a:lnTo>
                  <a:lnTo>
                    <a:pt x="47" y="4041"/>
                  </a:lnTo>
                  <a:lnTo>
                    <a:pt x="3135" y="71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9"/>
            <p:cNvSpPr/>
            <p:nvPr/>
          </p:nvSpPr>
          <p:spPr>
            <a:xfrm flipH="1">
              <a:off x="-470187" y="4306283"/>
              <a:ext cx="103021" cy="187136"/>
            </a:xfrm>
            <a:custGeom>
              <a:avLst/>
              <a:gdLst/>
              <a:ahLst/>
              <a:cxnLst/>
              <a:rect l="l" t="t" r="r" b="b"/>
              <a:pathLst>
                <a:path w="2160" h="3924" extrusionOk="0">
                  <a:moveTo>
                    <a:pt x="2090" y="0"/>
                  </a:moveTo>
                  <a:lnTo>
                    <a:pt x="1" y="3877"/>
                  </a:lnTo>
                  <a:lnTo>
                    <a:pt x="71" y="3924"/>
                  </a:lnTo>
                  <a:lnTo>
                    <a:pt x="2160" y="46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9"/>
            <p:cNvSpPr/>
            <p:nvPr/>
          </p:nvSpPr>
          <p:spPr>
            <a:xfrm flipH="1">
              <a:off x="-1998417" y="3727618"/>
              <a:ext cx="233825" cy="277386"/>
            </a:xfrm>
            <a:custGeom>
              <a:avLst/>
              <a:gdLst/>
              <a:ahLst/>
              <a:cxnLst/>
              <a:rect l="l" t="t" r="r" b="b"/>
              <a:pathLst>
                <a:path w="4992" h="5922" extrusionOk="0">
                  <a:moveTo>
                    <a:pt x="418" y="1"/>
                  </a:moveTo>
                  <a:lnTo>
                    <a:pt x="0" y="94"/>
                  </a:lnTo>
                  <a:lnTo>
                    <a:pt x="186" y="303"/>
                  </a:lnTo>
                  <a:lnTo>
                    <a:pt x="534" y="744"/>
                  </a:lnTo>
                  <a:lnTo>
                    <a:pt x="1115" y="1463"/>
                  </a:lnTo>
                  <a:lnTo>
                    <a:pt x="1486" y="1881"/>
                  </a:lnTo>
                  <a:lnTo>
                    <a:pt x="2020" y="2555"/>
                  </a:lnTo>
                  <a:lnTo>
                    <a:pt x="2368" y="2973"/>
                  </a:lnTo>
                  <a:lnTo>
                    <a:pt x="2902" y="3623"/>
                  </a:lnTo>
                  <a:lnTo>
                    <a:pt x="3250" y="4041"/>
                  </a:lnTo>
                  <a:lnTo>
                    <a:pt x="4063" y="5016"/>
                  </a:lnTo>
                  <a:lnTo>
                    <a:pt x="4992" y="5921"/>
                  </a:lnTo>
                  <a:lnTo>
                    <a:pt x="4620" y="4528"/>
                  </a:lnTo>
                  <a:lnTo>
                    <a:pt x="4388" y="4296"/>
                  </a:lnTo>
                  <a:lnTo>
                    <a:pt x="3993" y="3855"/>
                  </a:lnTo>
                  <a:lnTo>
                    <a:pt x="3970" y="3855"/>
                  </a:lnTo>
                  <a:lnTo>
                    <a:pt x="3367" y="3182"/>
                  </a:lnTo>
                  <a:lnTo>
                    <a:pt x="2949" y="2740"/>
                  </a:lnTo>
                  <a:lnTo>
                    <a:pt x="2322" y="2067"/>
                  </a:lnTo>
                  <a:lnTo>
                    <a:pt x="1927" y="1626"/>
                  </a:lnTo>
                  <a:lnTo>
                    <a:pt x="1231" y="883"/>
                  </a:lnTo>
                  <a:lnTo>
                    <a:pt x="836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9"/>
            <p:cNvSpPr/>
            <p:nvPr/>
          </p:nvSpPr>
          <p:spPr>
            <a:xfrm flipH="1">
              <a:off x="-2003847" y="3921204"/>
              <a:ext cx="34849" cy="101174"/>
            </a:xfrm>
            <a:custGeom>
              <a:avLst/>
              <a:gdLst/>
              <a:ahLst/>
              <a:cxnLst/>
              <a:rect l="l" t="t" r="r" b="b"/>
              <a:pathLst>
                <a:path w="744" h="2160" extrusionOk="0">
                  <a:moveTo>
                    <a:pt x="349" y="0"/>
                  </a:moveTo>
                  <a:lnTo>
                    <a:pt x="47" y="1068"/>
                  </a:lnTo>
                  <a:lnTo>
                    <a:pt x="47" y="1579"/>
                  </a:lnTo>
                  <a:lnTo>
                    <a:pt x="349" y="1579"/>
                  </a:lnTo>
                  <a:lnTo>
                    <a:pt x="419" y="1602"/>
                  </a:lnTo>
                  <a:lnTo>
                    <a:pt x="442" y="1672"/>
                  </a:lnTo>
                  <a:lnTo>
                    <a:pt x="419" y="1718"/>
                  </a:lnTo>
                  <a:lnTo>
                    <a:pt x="349" y="1742"/>
                  </a:lnTo>
                  <a:lnTo>
                    <a:pt x="1" y="1742"/>
                  </a:lnTo>
                  <a:lnTo>
                    <a:pt x="1" y="2160"/>
                  </a:lnTo>
                  <a:lnTo>
                    <a:pt x="744" y="2160"/>
                  </a:lnTo>
                  <a:lnTo>
                    <a:pt x="744" y="442"/>
                  </a:lnTo>
                  <a:lnTo>
                    <a:pt x="744" y="302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9"/>
            <p:cNvSpPr/>
            <p:nvPr/>
          </p:nvSpPr>
          <p:spPr>
            <a:xfrm flipH="1">
              <a:off x="-1246972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9"/>
            <p:cNvSpPr/>
            <p:nvPr/>
          </p:nvSpPr>
          <p:spPr>
            <a:xfrm flipH="1">
              <a:off x="-127418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9"/>
            <p:cNvSpPr/>
            <p:nvPr/>
          </p:nvSpPr>
          <p:spPr>
            <a:xfrm flipH="1">
              <a:off x="-129919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9"/>
            <p:cNvSpPr/>
            <p:nvPr/>
          </p:nvSpPr>
          <p:spPr>
            <a:xfrm flipH="1">
              <a:off x="-1326364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9"/>
            <p:cNvSpPr/>
            <p:nvPr/>
          </p:nvSpPr>
          <p:spPr>
            <a:xfrm flipH="1">
              <a:off x="-68206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9"/>
            <p:cNvSpPr/>
            <p:nvPr/>
          </p:nvSpPr>
          <p:spPr>
            <a:xfrm flipH="1">
              <a:off x="-709232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9"/>
            <p:cNvSpPr/>
            <p:nvPr/>
          </p:nvSpPr>
          <p:spPr>
            <a:xfrm flipH="1">
              <a:off x="-733166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9"/>
            <p:cNvSpPr/>
            <p:nvPr/>
          </p:nvSpPr>
          <p:spPr>
            <a:xfrm flipH="1">
              <a:off x="-761457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9"/>
            <p:cNvSpPr/>
            <p:nvPr/>
          </p:nvSpPr>
          <p:spPr>
            <a:xfrm flipH="1">
              <a:off x="-828326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9"/>
            <p:cNvSpPr/>
            <p:nvPr/>
          </p:nvSpPr>
          <p:spPr>
            <a:xfrm flipH="1">
              <a:off x="-854416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9"/>
            <p:cNvSpPr/>
            <p:nvPr/>
          </p:nvSpPr>
          <p:spPr>
            <a:xfrm flipH="1">
              <a:off x="-879428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9"/>
            <p:cNvSpPr/>
            <p:nvPr/>
          </p:nvSpPr>
          <p:spPr>
            <a:xfrm flipH="1">
              <a:off x="-906641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9"/>
            <p:cNvSpPr/>
            <p:nvPr/>
          </p:nvSpPr>
          <p:spPr>
            <a:xfrm flipH="1">
              <a:off x="-105558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9"/>
            <p:cNvSpPr/>
            <p:nvPr/>
          </p:nvSpPr>
          <p:spPr>
            <a:xfrm flipH="1">
              <a:off x="-1081723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9"/>
            <p:cNvSpPr/>
            <p:nvPr/>
          </p:nvSpPr>
          <p:spPr>
            <a:xfrm flipH="1">
              <a:off x="-1106735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9"/>
            <p:cNvSpPr/>
            <p:nvPr/>
          </p:nvSpPr>
          <p:spPr>
            <a:xfrm flipH="1">
              <a:off x="-1133902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9"/>
            <p:cNvSpPr/>
            <p:nvPr/>
          </p:nvSpPr>
          <p:spPr>
            <a:xfrm flipH="1">
              <a:off x="-1518873" y="3903780"/>
              <a:ext cx="20703" cy="28338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116" y="1"/>
                  </a:moveTo>
                  <a:lnTo>
                    <a:pt x="139" y="47"/>
                  </a:lnTo>
                  <a:lnTo>
                    <a:pt x="116" y="140"/>
                  </a:lnTo>
                  <a:lnTo>
                    <a:pt x="93" y="187"/>
                  </a:lnTo>
                  <a:lnTo>
                    <a:pt x="70" y="233"/>
                  </a:lnTo>
                  <a:lnTo>
                    <a:pt x="23" y="280"/>
                  </a:lnTo>
                  <a:lnTo>
                    <a:pt x="0" y="372"/>
                  </a:lnTo>
                  <a:lnTo>
                    <a:pt x="0" y="442"/>
                  </a:lnTo>
                  <a:lnTo>
                    <a:pt x="46" y="512"/>
                  </a:lnTo>
                  <a:lnTo>
                    <a:pt x="93" y="558"/>
                  </a:lnTo>
                  <a:lnTo>
                    <a:pt x="139" y="605"/>
                  </a:lnTo>
                  <a:lnTo>
                    <a:pt x="325" y="605"/>
                  </a:lnTo>
                  <a:lnTo>
                    <a:pt x="395" y="535"/>
                  </a:lnTo>
                  <a:lnTo>
                    <a:pt x="418" y="512"/>
                  </a:lnTo>
                  <a:lnTo>
                    <a:pt x="441" y="465"/>
                  </a:lnTo>
                  <a:lnTo>
                    <a:pt x="441" y="372"/>
                  </a:lnTo>
                  <a:lnTo>
                    <a:pt x="418" y="326"/>
                  </a:lnTo>
                  <a:lnTo>
                    <a:pt x="395" y="303"/>
                  </a:lnTo>
                  <a:lnTo>
                    <a:pt x="348" y="396"/>
                  </a:lnTo>
                  <a:lnTo>
                    <a:pt x="325" y="442"/>
                  </a:lnTo>
                  <a:lnTo>
                    <a:pt x="279" y="465"/>
                  </a:lnTo>
                  <a:lnTo>
                    <a:pt x="255" y="465"/>
                  </a:lnTo>
                  <a:lnTo>
                    <a:pt x="186" y="442"/>
                  </a:lnTo>
                  <a:lnTo>
                    <a:pt x="139" y="396"/>
                  </a:lnTo>
                  <a:lnTo>
                    <a:pt x="139" y="326"/>
                  </a:lnTo>
                  <a:lnTo>
                    <a:pt x="163" y="280"/>
                  </a:lnTo>
                  <a:lnTo>
                    <a:pt x="232" y="233"/>
                  </a:lnTo>
                  <a:lnTo>
                    <a:pt x="255" y="163"/>
                  </a:lnTo>
                  <a:lnTo>
                    <a:pt x="302" y="9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9"/>
            <p:cNvSpPr/>
            <p:nvPr/>
          </p:nvSpPr>
          <p:spPr>
            <a:xfrm flipH="1">
              <a:off x="-1526461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1" y="0"/>
                  </a:moveTo>
                  <a:lnTo>
                    <a:pt x="1" y="1835"/>
                  </a:lnTo>
                  <a:lnTo>
                    <a:pt x="94" y="183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9"/>
            <p:cNvSpPr/>
            <p:nvPr/>
          </p:nvSpPr>
          <p:spPr>
            <a:xfrm flipH="1">
              <a:off x="-1499294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93" y="183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9"/>
            <p:cNvSpPr/>
            <p:nvPr/>
          </p:nvSpPr>
          <p:spPr>
            <a:xfrm flipH="1">
              <a:off x="-1515595" y="3901626"/>
              <a:ext cx="13115" cy="4403"/>
            </a:xfrm>
            <a:custGeom>
              <a:avLst/>
              <a:gdLst/>
              <a:ahLst/>
              <a:cxnLst/>
              <a:rect l="l" t="t" r="r" b="b"/>
              <a:pathLst>
                <a:path w="280" h="94" extrusionOk="0">
                  <a:moveTo>
                    <a:pt x="1" y="0"/>
                  </a:moveTo>
                  <a:lnTo>
                    <a:pt x="24" y="93"/>
                  </a:lnTo>
                  <a:lnTo>
                    <a:pt x="256" y="9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9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2C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9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9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9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9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9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fill="none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9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9"/>
            <p:cNvSpPr/>
            <p:nvPr/>
          </p:nvSpPr>
          <p:spPr>
            <a:xfrm flipH="1">
              <a:off x="-1525384" y="3861391"/>
              <a:ext cx="32694" cy="27214"/>
            </a:xfrm>
            <a:custGeom>
              <a:avLst/>
              <a:gdLst/>
              <a:ahLst/>
              <a:cxnLst/>
              <a:rect l="l" t="t" r="r" b="b"/>
              <a:pathLst>
                <a:path w="698" h="581" extrusionOk="0">
                  <a:moveTo>
                    <a:pt x="1" y="0"/>
                  </a:moveTo>
                  <a:lnTo>
                    <a:pt x="24" y="302"/>
                  </a:lnTo>
                  <a:lnTo>
                    <a:pt x="512" y="581"/>
                  </a:lnTo>
                  <a:lnTo>
                    <a:pt x="697" y="581"/>
                  </a:lnTo>
                  <a:lnTo>
                    <a:pt x="697" y="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9"/>
            <p:cNvSpPr/>
            <p:nvPr/>
          </p:nvSpPr>
          <p:spPr>
            <a:xfrm flipH="1">
              <a:off x="-1527539" y="3845091"/>
              <a:ext cx="35926" cy="25059"/>
            </a:xfrm>
            <a:custGeom>
              <a:avLst/>
              <a:gdLst/>
              <a:ahLst/>
              <a:cxnLst/>
              <a:rect l="l" t="t" r="r" b="b"/>
              <a:pathLst>
                <a:path w="767" h="535" extrusionOk="0">
                  <a:moveTo>
                    <a:pt x="1" y="0"/>
                  </a:moveTo>
                  <a:lnTo>
                    <a:pt x="1" y="70"/>
                  </a:lnTo>
                  <a:lnTo>
                    <a:pt x="744" y="534"/>
                  </a:lnTo>
                  <a:lnTo>
                    <a:pt x="767" y="232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9"/>
            <p:cNvSpPr/>
            <p:nvPr/>
          </p:nvSpPr>
          <p:spPr>
            <a:xfrm flipH="1">
              <a:off x="-1525384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9"/>
            <p:cNvSpPr/>
            <p:nvPr/>
          </p:nvSpPr>
          <p:spPr>
            <a:xfrm flipH="1">
              <a:off x="-1500372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9"/>
            <p:cNvSpPr/>
            <p:nvPr/>
          </p:nvSpPr>
          <p:spPr>
            <a:xfrm flipH="1">
              <a:off x="-1780944" y="3642792"/>
              <a:ext cx="304554" cy="124032"/>
            </a:xfrm>
            <a:custGeom>
              <a:avLst/>
              <a:gdLst/>
              <a:ahLst/>
              <a:cxnLst/>
              <a:rect l="l" t="t" r="r" b="b"/>
              <a:pathLst>
                <a:path w="6502" h="2648" extrusionOk="0">
                  <a:moveTo>
                    <a:pt x="4876" y="1"/>
                  </a:moveTo>
                  <a:lnTo>
                    <a:pt x="1" y="2648"/>
                  </a:lnTo>
                  <a:lnTo>
                    <a:pt x="442" y="2555"/>
                  </a:lnTo>
                  <a:lnTo>
                    <a:pt x="2322" y="1556"/>
                  </a:lnTo>
                  <a:lnTo>
                    <a:pt x="4853" y="163"/>
                  </a:lnTo>
                  <a:lnTo>
                    <a:pt x="4876" y="187"/>
                  </a:lnTo>
                  <a:lnTo>
                    <a:pt x="6339" y="1464"/>
                  </a:lnTo>
                  <a:lnTo>
                    <a:pt x="6501" y="1440"/>
                  </a:lnTo>
                  <a:lnTo>
                    <a:pt x="48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9"/>
            <p:cNvSpPr/>
            <p:nvPr/>
          </p:nvSpPr>
          <p:spPr>
            <a:xfrm flipH="1">
              <a:off x="-1779861" y="3715674"/>
              <a:ext cx="6604" cy="6558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lnTo>
                    <a:pt x="24" y="24"/>
                  </a:lnTo>
                  <a:lnTo>
                    <a:pt x="1" y="70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0"/>
                  </a:lnTo>
                  <a:lnTo>
                    <a:pt x="117" y="2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9"/>
            <p:cNvSpPr/>
            <p:nvPr/>
          </p:nvSpPr>
          <p:spPr>
            <a:xfrm flipH="1">
              <a:off x="-1734193" y="3742841"/>
              <a:ext cx="6604" cy="6604"/>
            </a:xfrm>
            <a:custGeom>
              <a:avLst/>
              <a:gdLst/>
              <a:ahLst/>
              <a:cxnLst/>
              <a:rect l="l" t="t" r="r" b="b"/>
              <a:pathLst>
                <a:path w="141" h="141" extrusionOk="0">
                  <a:moveTo>
                    <a:pt x="70" y="1"/>
                  </a:moveTo>
                  <a:lnTo>
                    <a:pt x="24" y="24"/>
                  </a:lnTo>
                  <a:lnTo>
                    <a:pt x="1" y="71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1"/>
                  </a:lnTo>
                  <a:lnTo>
                    <a:pt x="117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9"/>
            <p:cNvSpPr/>
            <p:nvPr/>
          </p:nvSpPr>
          <p:spPr>
            <a:xfrm flipH="1">
              <a:off x="-1516672" y="3773286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70" y="1"/>
                  </a:moveTo>
                  <a:lnTo>
                    <a:pt x="47" y="24"/>
                  </a:lnTo>
                  <a:lnTo>
                    <a:pt x="24" y="47"/>
                  </a:lnTo>
                  <a:lnTo>
                    <a:pt x="1" y="94"/>
                  </a:lnTo>
                  <a:lnTo>
                    <a:pt x="24" y="140"/>
                  </a:lnTo>
                  <a:lnTo>
                    <a:pt x="47" y="163"/>
                  </a:lnTo>
                  <a:lnTo>
                    <a:pt x="70" y="187"/>
                  </a:lnTo>
                  <a:lnTo>
                    <a:pt x="117" y="210"/>
                  </a:lnTo>
                  <a:lnTo>
                    <a:pt x="163" y="187"/>
                  </a:lnTo>
                  <a:lnTo>
                    <a:pt x="187" y="163"/>
                  </a:lnTo>
                  <a:lnTo>
                    <a:pt x="210" y="140"/>
                  </a:lnTo>
                  <a:lnTo>
                    <a:pt x="210" y="94"/>
                  </a:lnTo>
                  <a:lnTo>
                    <a:pt x="210" y="47"/>
                  </a:lnTo>
                  <a:lnTo>
                    <a:pt x="187" y="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9"/>
            <p:cNvSpPr/>
            <p:nvPr/>
          </p:nvSpPr>
          <p:spPr>
            <a:xfrm flipH="1">
              <a:off x="-1933169" y="3768977"/>
              <a:ext cx="214246" cy="429570"/>
            </a:xfrm>
            <a:custGeom>
              <a:avLst/>
              <a:gdLst/>
              <a:ahLst/>
              <a:cxnLst/>
              <a:rect l="l" t="t" r="r" b="b"/>
              <a:pathLst>
                <a:path w="4574" h="9171" extrusionOk="0">
                  <a:moveTo>
                    <a:pt x="697" y="0"/>
                  </a:moveTo>
                  <a:lnTo>
                    <a:pt x="511" y="47"/>
                  </a:lnTo>
                  <a:lnTo>
                    <a:pt x="163" y="139"/>
                  </a:lnTo>
                  <a:lnTo>
                    <a:pt x="0" y="163"/>
                  </a:lnTo>
                  <a:lnTo>
                    <a:pt x="4272" y="9171"/>
                  </a:lnTo>
                  <a:lnTo>
                    <a:pt x="4272" y="8335"/>
                  </a:lnTo>
                  <a:lnTo>
                    <a:pt x="4272" y="7429"/>
                  </a:lnTo>
                  <a:lnTo>
                    <a:pt x="4272" y="7220"/>
                  </a:lnTo>
                  <a:lnTo>
                    <a:pt x="4574" y="7220"/>
                  </a:lnTo>
                  <a:lnTo>
                    <a:pt x="4434" y="6269"/>
                  </a:lnTo>
                  <a:lnTo>
                    <a:pt x="4342" y="5642"/>
                  </a:lnTo>
                  <a:lnTo>
                    <a:pt x="3993" y="510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9"/>
            <p:cNvSpPr/>
            <p:nvPr/>
          </p:nvSpPr>
          <p:spPr>
            <a:xfrm flipH="1">
              <a:off x="-1786377" y="3710241"/>
              <a:ext cx="325210" cy="87029"/>
            </a:xfrm>
            <a:custGeom>
              <a:avLst/>
              <a:gdLst/>
              <a:ahLst/>
              <a:cxnLst/>
              <a:rect l="l" t="t" r="r" b="b"/>
              <a:pathLst>
                <a:path w="6943" h="1858" extrusionOk="0">
                  <a:moveTo>
                    <a:pt x="6734" y="116"/>
                  </a:moveTo>
                  <a:lnTo>
                    <a:pt x="6780" y="140"/>
                  </a:lnTo>
                  <a:lnTo>
                    <a:pt x="6803" y="186"/>
                  </a:lnTo>
                  <a:lnTo>
                    <a:pt x="6780" y="256"/>
                  </a:lnTo>
                  <a:lnTo>
                    <a:pt x="6687" y="256"/>
                  </a:lnTo>
                  <a:lnTo>
                    <a:pt x="6664" y="186"/>
                  </a:lnTo>
                  <a:lnTo>
                    <a:pt x="6687" y="140"/>
                  </a:lnTo>
                  <a:lnTo>
                    <a:pt x="6734" y="116"/>
                  </a:lnTo>
                  <a:close/>
                  <a:moveTo>
                    <a:pt x="1138" y="1347"/>
                  </a:moveTo>
                  <a:lnTo>
                    <a:pt x="1162" y="1370"/>
                  </a:lnTo>
                  <a:lnTo>
                    <a:pt x="1185" y="1393"/>
                  </a:lnTo>
                  <a:lnTo>
                    <a:pt x="1185" y="1440"/>
                  </a:lnTo>
                  <a:lnTo>
                    <a:pt x="1185" y="1486"/>
                  </a:lnTo>
                  <a:lnTo>
                    <a:pt x="1162" y="1509"/>
                  </a:lnTo>
                  <a:lnTo>
                    <a:pt x="1138" y="1533"/>
                  </a:lnTo>
                  <a:lnTo>
                    <a:pt x="1092" y="1556"/>
                  </a:lnTo>
                  <a:lnTo>
                    <a:pt x="1045" y="1533"/>
                  </a:lnTo>
                  <a:lnTo>
                    <a:pt x="1022" y="1509"/>
                  </a:lnTo>
                  <a:lnTo>
                    <a:pt x="999" y="1486"/>
                  </a:lnTo>
                  <a:lnTo>
                    <a:pt x="976" y="1440"/>
                  </a:lnTo>
                  <a:lnTo>
                    <a:pt x="999" y="1393"/>
                  </a:lnTo>
                  <a:lnTo>
                    <a:pt x="1022" y="1370"/>
                  </a:lnTo>
                  <a:lnTo>
                    <a:pt x="1045" y="1347"/>
                  </a:lnTo>
                  <a:close/>
                  <a:moveTo>
                    <a:pt x="6826" y="0"/>
                  </a:moveTo>
                  <a:lnTo>
                    <a:pt x="6664" y="24"/>
                  </a:lnTo>
                  <a:lnTo>
                    <a:pt x="5457" y="256"/>
                  </a:lnTo>
                  <a:lnTo>
                    <a:pt x="2763" y="743"/>
                  </a:lnTo>
                  <a:lnTo>
                    <a:pt x="767" y="1115"/>
                  </a:lnTo>
                  <a:lnTo>
                    <a:pt x="326" y="1208"/>
                  </a:lnTo>
                  <a:lnTo>
                    <a:pt x="1" y="1277"/>
                  </a:lnTo>
                  <a:lnTo>
                    <a:pt x="47" y="1440"/>
                  </a:lnTo>
                  <a:lnTo>
                    <a:pt x="581" y="1347"/>
                  </a:lnTo>
                  <a:lnTo>
                    <a:pt x="674" y="1533"/>
                  </a:lnTo>
                  <a:lnTo>
                    <a:pt x="720" y="1649"/>
                  </a:lnTo>
                  <a:lnTo>
                    <a:pt x="790" y="1718"/>
                  </a:lnTo>
                  <a:lnTo>
                    <a:pt x="883" y="1788"/>
                  </a:lnTo>
                  <a:lnTo>
                    <a:pt x="976" y="1834"/>
                  </a:lnTo>
                  <a:lnTo>
                    <a:pt x="1115" y="1858"/>
                  </a:lnTo>
                  <a:lnTo>
                    <a:pt x="1208" y="1834"/>
                  </a:lnTo>
                  <a:lnTo>
                    <a:pt x="1324" y="1788"/>
                  </a:lnTo>
                  <a:lnTo>
                    <a:pt x="1417" y="1718"/>
                  </a:lnTo>
                  <a:lnTo>
                    <a:pt x="1487" y="1649"/>
                  </a:lnTo>
                  <a:lnTo>
                    <a:pt x="1579" y="1556"/>
                  </a:lnTo>
                  <a:lnTo>
                    <a:pt x="1695" y="1486"/>
                  </a:lnTo>
                  <a:lnTo>
                    <a:pt x="1951" y="1347"/>
                  </a:lnTo>
                  <a:lnTo>
                    <a:pt x="2276" y="1254"/>
                  </a:lnTo>
                  <a:lnTo>
                    <a:pt x="2601" y="1161"/>
                  </a:lnTo>
                  <a:lnTo>
                    <a:pt x="5364" y="674"/>
                  </a:lnTo>
                  <a:lnTo>
                    <a:pt x="6107" y="534"/>
                  </a:lnTo>
                  <a:lnTo>
                    <a:pt x="6478" y="465"/>
                  </a:lnTo>
                  <a:lnTo>
                    <a:pt x="6896" y="372"/>
                  </a:lnTo>
                  <a:lnTo>
                    <a:pt x="6942" y="302"/>
                  </a:lnTo>
                  <a:lnTo>
                    <a:pt x="6942" y="233"/>
                  </a:lnTo>
                  <a:lnTo>
                    <a:pt x="6942" y="163"/>
                  </a:lnTo>
                  <a:lnTo>
                    <a:pt x="6919" y="93"/>
                  </a:lnTo>
                  <a:lnTo>
                    <a:pt x="6873" y="24"/>
                  </a:lnTo>
                  <a:lnTo>
                    <a:pt x="6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9"/>
            <p:cNvSpPr/>
            <p:nvPr/>
          </p:nvSpPr>
          <p:spPr>
            <a:xfrm flipH="1">
              <a:off x="-1749416" y="3735253"/>
              <a:ext cx="38128" cy="27214"/>
            </a:xfrm>
            <a:custGeom>
              <a:avLst/>
              <a:gdLst/>
              <a:ahLst/>
              <a:cxnLst/>
              <a:rect l="l" t="t" r="r" b="b"/>
              <a:pathLst>
                <a:path w="814" h="581" extrusionOk="0">
                  <a:moveTo>
                    <a:pt x="418" y="163"/>
                  </a:moveTo>
                  <a:lnTo>
                    <a:pt x="465" y="186"/>
                  </a:lnTo>
                  <a:lnTo>
                    <a:pt x="488" y="233"/>
                  </a:lnTo>
                  <a:lnTo>
                    <a:pt x="465" y="302"/>
                  </a:lnTo>
                  <a:lnTo>
                    <a:pt x="372" y="302"/>
                  </a:lnTo>
                  <a:lnTo>
                    <a:pt x="349" y="233"/>
                  </a:lnTo>
                  <a:lnTo>
                    <a:pt x="372" y="186"/>
                  </a:lnTo>
                  <a:lnTo>
                    <a:pt x="418" y="163"/>
                  </a:lnTo>
                  <a:close/>
                  <a:moveTo>
                    <a:pt x="767" y="0"/>
                  </a:moveTo>
                  <a:lnTo>
                    <a:pt x="24" y="140"/>
                  </a:lnTo>
                  <a:lnTo>
                    <a:pt x="1" y="186"/>
                  </a:lnTo>
                  <a:lnTo>
                    <a:pt x="24" y="302"/>
                  </a:lnTo>
                  <a:lnTo>
                    <a:pt x="70" y="395"/>
                  </a:lnTo>
                  <a:lnTo>
                    <a:pt x="140" y="488"/>
                  </a:lnTo>
                  <a:lnTo>
                    <a:pt x="233" y="534"/>
                  </a:lnTo>
                  <a:lnTo>
                    <a:pt x="326" y="581"/>
                  </a:lnTo>
                  <a:lnTo>
                    <a:pt x="395" y="581"/>
                  </a:lnTo>
                  <a:lnTo>
                    <a:pt x="534" y="558"/>
                  </a:lnTo>
                  <a:lnTo>
                    <a:pt x="674" y="488"/>
                  </a:lnTo>
                  <a:lnTo>
                    <a:pt x="720" y="418"/>
                  </a:lnTo>
                  <a:lnTo>
                    <a:pt x="767" y="349"/>
                  </a:lnTo>
                  <a:lnTo>
                    <a:pt x="790" y="279"/>
                  </a:lnTo>
                  <a:lnTo>
                    <a:pt x="813" y="186"/>
                  </a:lnTo>
                  <a:lnTo>
                    <a:pt x="790" y="9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9"/>
            <p:cNvSpPr/>
            <p:nvPr/>
          </p:nvSpPr>
          <p:spPr>
            <a:xfrm flipH="1">
              <a:off x="-1745060" y="3758064"/>
              <a:ext cx="23982" cy="17471"/>
            </a:xfrm>
            <a:custGeom>
              <a:avLst/>
              <a:gdLst/>
              <a:ahLst/>
              <a:cxnLst/>
              <a:rect l="l" t="t" r="r" b="b"/>
              <a:pathLst>
                <a:path w="512" h="373" extrusionOk="0">
                  <a:moveTo>
                    <a:pt x="465" y="1"/>
                  </a:moveTo>
                  <a:lnTo>
                    <a:pt x="325" y="71"/>
                  </a:lnTo>
                  <a:lnTo>
                    <a:pt x="186" y="94"/>
                  </a:lnTo>
                  <a:lnTo>
                    <a:pt x="117" y="94"/>
                  </a:lnTo>
                  <a:lnTo>
                    <a:pt x="24" y="47"/>
                  </a:lnTo>
                  <a:lnTo>
                    <a:pt x="0" y="163"/>
                  </a:lnTo>
                  <a:lnTo>
                    <a:pt x="24" y="210"/>
                  </a:lnTo>
                  <a:lnTo>
                    <a:pt x="47" y="280"/>
                  </a:lnTo>
                  <a:lnTo>
                    <a:pt x="70" y="326"/>
                  </a:lnTo>
                  <a:lnTo>
                    <a:pt x="117" y="372"/>
                  </a:lnTo>
                  <a:lnTo>
                    <a:pt x="465" y="280"/>
                  </a:lnTo>
                  <a:lnTo>
                    <a:pt x="488" y="233"/>
                  </a:lnTo>
                  <a:lnTo>
                    <a:pt x="511" y="163"/>
                  </a:lnTo>
                  <a:lnTo>
                    <a:pt x="488" y="71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9"/>
            <p:cNvSpPr/>
            <p:nvPr/>
          </p:nvSpPr>
          <p:spPr>
            <a:xfrm flipH="1">
              <a:off x="-1811385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9"/>
            <p:cNvSpPr/>
            <p:nvPr/>
          </p:nvSpPr>
          <p:spPr>
            <a:xfrm flipH="1">
              <a:off x="-1872276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9"/>
            <p:cNvSpPr/>
            <p:nvPr/>
          </p:nvSpPr>
          <p:spPr>
            <a:xfrm flipH="1">
              <a:off x="-1933167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9"/>
            <p:cNvSpPr/>
            <p:nvPr/>
          </p:nvSpPr>
          <p:spPr>
            <a:xfrm flipH="1">
              <a:off x="-1994058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9"/>
            <p:cNvSpPr/>
            <p:nvPr/>
          </p:nvSpPr>
          <p:spPr>
            <a:xfrm flipH="1">
              <a:off x="-2054949" y="4081067"/>
              <a:ext cx="44592" cy="21781"/>
            </a:xfrm>
            <a:custGeom>
              <a:avLst/>
              <a:gdLst/>
              <a:ahLst/>
              <a:cxnLst/>
              <a:rect l="l" t="t" r="r" b="b"/>
              <a:pathLst>
                <a:path w="952" h="465" extrusionOk="0">
                  <a:moveTo>
                    <a:pt x="0" y="0"/>
                  </a:moveTo>
                  <a:lnTo>
                    <a:pt x="0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9"/>
            <p:cNvSpPr/>
            <p:nvPr/>
          </p:nvSpPr>
          <p:spPr>
            <a:xfrm flipH="1">
              <a:off x="-2023425" y="3921204"/>
              <a:ext cx="19626" cy="20703"/>
            </a:xfrm>
            <a:custGeom>
              <a:avLst/>
              <a:gdLst/>
              <a:ahLst/>
              <a:cxnLst/>
              <a:rect l="l" t="t" r="r" b="b"/>
              <a:pathLst>
                <a:path w="419" h="442" extrusionOk="0">
                  <a:moveTo>
                    <a:pt x="279" y="0"/>
                  </a:moveTo>
                  <a:lnTo>
                    <a:pt x="210" y="302"/>
                  </a:lnTo>
                  <a:lnTo>
                    <a:pt x="1" y="302"/>
                  </a:lnTo>
                  <a:lnTo>
                    <a:pt x="1" y="442"/>
                  </a:lnTo>
                  <a:lnTo>
                    <a:pt x="419" y="442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9"/>
            <p:cNvSpPr/>
            <p:nvPr/>
          </p:nvSpPr>
          <p:spPr>
            <a:xfrm flipH="1">
              <a:off x="-1989702" y="3995164"/>
              <a:ext cx="52227" cy="7635"/>
            </a:xfrm>
            <a:custGeom>
              <a:avLst/>
              <a:gdLst/>
              <a:ahLst/>
              <a:cxnLst/>
              <a:rect l="l" t="t" r="r" b="b"/>
              <a:pathLst>
                <a:path w="1115" h="163" extrusionOk="0">
                  <a:moveTo>
                    <a:pt x="70" y="0"/>
                  </a:moveTo>
                  <a:lnTo>
                    <a:pt x="24" y="23"/>
                  </a:lnTo>
                  <a:lnTo>
                    <a:pt x="1" y="93"/>
                  </a:lnTo>
                  <a:lnTo>
                    <a:pt x="24" y="139"/>
                  </a:lnTo>
                  <a:lnTo>
                    <a:pt x="70" y="163"/>
                  </a:lnTo>
                  <a:lnTo>
                    <a:pt x="1022" y="163"/>
                  </a:lnTo>
                  <a:lnTo>
                    <a:pt x="1092" y="139"/>
                  </a:lnTo>
                  <a:lnTo>
                    <a:pt x="1115" y="93"/>
                  </a:lnTo>
                  <a:lnTo>
                    <a:pt x="1092" y="23"/>
                  </a:ln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9"/>
            <p:cNvSpPr/>
            <p:nvPr/>
          </p:nvSpPr>
          <p:spPr>
            <a:xfrm flipH="1">
              <a:off x="-1956024" y="3962517"/>
              <a:ext cx="45716" cy="9836"/>
            </a:xfrm>
            <a:custGeom>
              <a:avLst/>
              <a:gdLst/>
              <a:ahLst/>
              <a:cxnLst/>
              <a:rect l="l" t="t" r="r" b="b"/>
              <a:pathLst>
                <a:path w="976" h="210" extrusionOk="0">
                  <a:moveTo>
                    <a:pt x="0" y="1"/>
                  </a:moveTo>
                  <a:lnTo>
                    <a:pt x="93" y="210"/>
                  </a:lnTo>
                  <a:lnTo>
                    <a:pt x="975" y="21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9"/>
            <p:cNvSpPr/>
            <p:nvPr/>
          </p:nvSpPr>
          <p:spPr>
            <a:xfrm flipH="1">
              <a:off x="-1971246" y="3957083"/>
              <a:ext cx="15270" cy="38128"/>
            </a:xfrm>
            <a:custGeom>
              <a:avLst/>
              <a:gdLst/>
              <a:ahLst/>
              <a:cxnLst/>
              <a:rect l="l" t="t" r="r" b="b"/>
              <a:pathLst>
                <a:path w="326" h="814" extrusionOk="0">
                  <a:moveTo>
                    <a:pt x="0" y="1"/>
                  </a:moveTo>
                  <a:lnTo>
                    <a:pt x="0" y="117"/>
                  </a:lnTo>
                  <a:lnTo>
                    <a:pt x="0" y="326"/>
                  </a:lnTo>
                  <a:lnTo>
                    <a:pt x="0" y="813"/>
                  </a:lnTo>
                  <a:lnTo>
                    <a:pt x="325" y="813"/>
                  </a:lnTo>
                  <a:lnTo>
                    <a:pt x="325" y="302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9"/>
            <p:cNvSpPr/>
            <p:nvPr/>
          </p:nvSpPr>
          <p:spPr>
            <a:xfrm flipH="1">
              <a:off x="-1971244" y="4002748"/>
              <a:ext cx="15196" cy="19631"/>
            </a:xfrm>
            <a:custGeom>
              <a:avLst/>
              <a:gdLst/>
              <a:ahLst/>
              <a:cxnLst/>
              <a:rect l="l" t="t" r="r" b="b"/>
              <a:pathLst>
                <a:path w="233" h="419" extrusionOk="0">
                  <a:moveTo>
                    <a:pt x="1" y="1"/>
                  </a:moveTo>
                  <a:lnTo>
                    <a:pt x="1" y="326"/>
                  </a:lnTo>
                  <a:lnTo>
                    <a:pt x="1" y="419"/>
                  </a:lnTo>
                  <a:lnTo>
                    <a:pt x="233" y="4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9"/>
            <p:cNvSpPr/>
            <p:nvPr/>
          </p:nvSpPr>
          <p:spPr>
            <a:xfrm flipH="1">
              <a:off x="-1818972" y="3966873"/>
              <a:ext cx="35926" cy="11991"/>
            </a:xfrm>
            <a:custGeom>
              <a:avLst/>
              <a:gdLst/>
              <a:ahLst/>
              <a:cxnLst/>
              <a:rect l="l" t="t" r="r" b="b"/>
              <a:pathLst>
                <a:path w="767" h="256" extrusionOk="0">
                  <a:moveTo>
                    <a:pt x="140" y="0"/>
                  </a:moveTo>
                  <a:lnTo>
                    <a:pt x="94" y="24"/>
                  </a:lnTo>
                  <a:lnTo>
                    <a:pt x="47" y="47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09"/>
                  </a:lnTo>
                  <a:lnTo>
                    <a:pt x="94" y="233"/>
                  </a:lnTo>
                  <a:lnTo>
                    <a:pt x="140" y="256"/>
                  </a:lnTo>
                  <a:lnTo>
                    <a:pt x="651" y="256"/>
                  </a:lnTo>
                  <a:lnTo>
                    <a:pt x="697" y="233"/>
                  </a:lnTo>
                  <a:lnTo>
                    <a:pt x="721" y="209"/>
                  </a:lnTo>
                  <a:lnTo>
                    <a:pt x="767" y="186"/>
                  </a:lnTo>
                  <a:lnTo>
                    <a:pt x="767" y="140"/>
                  </a:lnTo>
                  <a:lnTo>
                    <a:pt x="767" y="70"/>
                  </a:lnTo>
                  <a:lnTo>
                    <a:pt x="721" y="47"/>
                  </a:lnTo>
                  <a:lnTo>
                    <a:pt x="697" y="2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9"/>
            <p:cNvSpPr/>
            <p:nvPr/>
          </p:nvSpPr>
          <p:spPr>
            <a:xfrm flipH="1">
              <a:off x="-1824453" y="3992962"/>
              <a:ext cx="46840" cy="10914"/>
            </a:xfrm>
            <a:custGeom>
              <a:avLst/>
              <a:gdLst/>
              <a:ahLst/>
              <a:cxnLst/>
              <a:rect l="l" t="t" r="r" b="b"/>
              <a:pathLst>
                <a:path w="1000" h="233" extrusionOk="0">
                  <a:moveTo>
                    <a:pt x="1" y="1"/>
                  </a:moveTo>
                  <a:lnTo>
                    <a:pt x="1" y="186"/>
                  </a:lnTo>
                  <a:lnTo>
                    <a:pt x="256" y="233"/>
                  </a:lnTo>
                  <a:lnTo>
                    <a:pt x="744" y="233"/>
                  </a:lnTo>
                  <a:lnTo>
                    <a:pt x="999" y="186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9"/>
            <p:cNvSpPr/>
            <p:nvPr/>
          </p:nvSpPr>
          <p:spPr>
            <a:xfrm flipH="1">
              <a:off x="-2003848" y="4022330"/>
              <a:ext cx="76162" cy="13115"/>
            </a:xfrm>
            <a:custGeom>
              <a:avLst/>
              <a:gdLst/>
              <a:ahLst/>
              <a:cxnLst/>
              <a:rect l="l" t="t" r="r" b="b"/>
              <a:pathLst>
                <a:path w="1626" h="280" extrusionOk="0">
                  <a:moveTo>
                    <a:pt x="93" y="1"/>
                  </a:moveTo>
                  <a:lnTo>
                    <a:pt x="47" y="24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33"/>
                  </a:lnTo>
                  <a:lnTo>
                    <a:pt x="93" y="279"/>
                  </a:lnTo>
                  <a:lnTo>
                    <a:pt x="1626" y="279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9"/>
            <p:cNvSpPr/>
            <p:nvPr/>
          </p:nvSpPr>
          <p:spPr>
            <a:xfrm flipH="1">
              <a:off x="-1811384" y="3959238"/>
              <a:ext cx="19626" cy="7682"/>
            </a:xfrm>
            <a:custGeom>
              <a:avLst/>
              <a:gdLst/>
              <a:ahLst/>
              <a:cxnLst/>
              <a:rect l="l" t="t" r="r" b="b"/>
              <a:pathLst>
                <a:path w="419" h="164" extrusionOk="0">
                  <a:moveTo>
                    <a:pt x="1" y="1"/>
                  </a:moveTo>
                  <a:lnTo>
                    <a:pt x="1" y="163"/>
                  </a:lnTo>
                  <a:lnTo>
                    <a:pt x="418" y="163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9"/>
            <p:cNvSpPr/>
            <p:nvPr/>
          </p:nvSpPr>
          <p:spPr>
            <a:xfrm flipH="1">
              <a:off x="-1811384" y="3978817"/>
              <a:ext cx="20703" cy="14193"/>
            </a:xfrm>
            <a:custGeom>
              <a:avLst/>
              <a:gdLst/>
              <a:ahLst/>
              <a:cxnLst/>
              <a:rect l="l" t="t" r="r" b="b"/>
              <a:pathLst>
                <a:path w="442" h="303" extrusionOk="0">
                  <a:moveTo>
                    <a:pt x="70" y="1"/>
                  </a:moveTo>
                  <a:lnTo>
                    <a:pt x="0" y="303"/>
                  </a:lnTo>
                  <a:lnTo>
                    <a:pt x="441" y="30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9"/>
            <p:cNvSpPr/>
            <p:nvPr/>
          </p:nvSpPr>
          <p:spPr>
            <a:xfrm flipH="1">
              <a:off x="-1823329" y="4003829"/>
              <a:ext cx="44639" cy="60939"/>
            </a:xfrm>
            <a:custGeom>
              <a:avLst/>
              <a:gdLst/>
              <a:ahLst/>
              <a:cxnLst/>
              <a:rect l="l" t="t" r="r" b="b"/>
              <a:pathLst>
                <a:path w="953" h="1301" extrusionOk="0">
                  <a:moveTo>
                    <a:pt x="233" y="1"/>
                  </a:moveTo>
                  <a:lnTo>
                    <a:pt x="1" y="1301"/>
                  </a:lnTo>
                  <a:lnTo>
                    <a:pt x="953" y="1301"/>
                  </a:lnTo>
                  <a:lnTo>
                    <a:pt x="930" y="118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9"/>
            <p:cNvSpPr/>
            <p:nvPr/>
          </p:nvSpPr>
          <p:spPr>
            <a:xfrm flipH="1">
              <a:off x="-2003847" y="4035398"/>
              <a:ext cx="58737" cy="29369"/>
            </a:xfrm>
            <a:custGeom>
              <a:avLst/>
              <a:gdLst/>
              <a:ahLst/>
              <a:cxnLst/>
              <a:rect l="l" t="t" r="r" b="b"/>
              <a:pathLst>
                <a:path w="1254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1254" y="62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9"/>
            <p:cNvSpPr/>
            <p:nvPr/>
          </p:nvSpPr>
          <p:spPr>
            <a:xfrm flipH="1">
              <a:off x="-2063661" y="3978817"/>
              <a:ext cx="40282" cy="85951"/>
            </a:xfrm>
            <a:custGeom>
              <a:avLst/>
              <a:gdLst/>
              <a:ahLst/>
              <a:cxnLst/>
              <a:rect l="l" t="t" r="r" b="b"/>
              <a:pathLst>
                <a:path w="860" h="1835" extrusionOk="0">
                  <a:moveTo>
                    <a:pt x="419" y="1"/>
                  </a:moveTo>
                  <a:lnTo>
                    <a:pt x="419" y="419"/>
                  </a:lnTo>
                  <a:lnTo>
                    <a:pt x="1" y="419"/>
                  </a:lnTo>
                  <a:lnTo>
                    <a:pt x="1" y="1835"/>
                  </a:lnTo>
                  <a:lnTo>
                    <a:pt x="860" y="1835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9"/>
            <p:cNvSpPr/>
            <p:nvPr/>
          </p:nvSpPr>
          <p:spPr>
            <a:xfrm flipH="1">
              <a:off x="-2073455" y="4064720"/>
              <a:ext cx="326287" cy="38128"/>
            </a:xfrm>
            <a:custGeom>
              <a:avLst/>
              <a:gdLst/>
              <a:ahLst/>
              <a:cxnLst/>
              <a:rect l="l" t="t" r="r" b="b"/>
              <a:pathLst>
                <a:path w="6966" h="814" extrusionOk="0">
                  <a:moveTo>
                    <a:pt x="1" y="1"/>
                  </a:moveTo>
                  <a:lnTo>
                    <a:pt x="1" y="814"/>
                  </a:lnTo>
                  <a:lnTo>
                    <a:pt x="419" y="814"/>
                  </a:lnTo>
                  <a:lnTo>
                    <a:pt x="419" y="349"/>
                  </a:lnTo>
                  <a:lnTo>
                    <a:pt x="1370" y="349"/>
                  </a:lnTo>
                  <a:lnTo>
                    <a:pt x="1370" y="814"/>
                  </a:lnTo>
                  <a:lnTo>
                    <a:pt x="1719" y="814"/>
                  </a:lnTo>
                  <a:lnTo>
                    <a:pt x="1719" y="349"/>
                  </a:lnTo>
                  <a:lnTo>
                    <a:pt x="2671" y="349"/>
                  </a:lnTo>
                  <a:lnTo>
                    <a:pt x="2671" y="814"/>
                  </a:lnTo>
                  <a:lnTo>
                    <a:pt x="3019" y="814"/>
                  </a:lnTo>
                  <a:lnTo>
                    <a:pt x="3019" y="349"/>
                  </a:lnTo>
                  <a:lnTo>
                    <a:pt x="3971" y="349"/>
                  </a:lnTo>
                  <a:lnTo>
                    <a:pt x="3971" y="814"/>
                  </a:lnTo>
                  <a:lnTo>
                    <a:pt x="4319" y="814"/>
                  </a:lnTo>
                  <a:lnTo>
                    <a:pt x="4319" y="349"/>
                  </a:lnTo>
                  <a:lnTo>
                    <a:pt x="5271" y="349"/>
                  </a:lnTo>
                  <a:lnTo>
                    <a:pt x="5271" y="814"/>
                  </a:lnTo>
                  <a:lnTo>
                    <a:pt x="5619" y="814"/>
                  </a:lnTo>
                  <a:lnTo>
                    <a:pt x="5619" y="349"/>
                  </a:lnTo>
                  <a:lnTo>
                    <a:pt x="6571" y="349"/>
                  </a:lnTo>
                  <a:lnTo>
                    <a:pt x="6571" y="814"/>
                  </a:lnTo>
                  <a:lnTo>
                    <a:pt x="6966" y="814"/>
                  </a:lnTo>
                  <a:lnTo>
                    <a:pt x="69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9"/>
            <p:cNvSpPr/>
            <p:nvPr/>
          </p:nvSpPr>
          <p:spPr>
            <a:xfrm flipH="1">
              <a:off x="-2121326" y="4102800"/>
              <a:ext cx="425260" cy="19626"/>
            </a:xfrm>
            <a:custGeom>
              <a:avLst/>
              <a:gdLst/>
              <a:ahLst/>
              <a:cxnLst/>
              <a:rect l="l" t="t" r="r" b="b"/>
              <a:pathLst>
                <a:path w="9079" h="419" extrusionOk="0">
                  <a:moveTo>
                    <a:pt x="0" y="1"/>
                  </a:moveTo>
                  <a:lnTo>
                    <a:pt x="0" y="418"/>
                  </a:lnTo>
                  <a:lnTo>
                    <a:pt x="9078" y="418"/>
                  </a:lnTo>
                  <a:lnTo>
                    <a:pt x="9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9"/>
            <p:cNvSpPr/>
            <p:nvPr/>
          </p:nvSpPr>
          <p:spPr>
            <a:xfrm flipH="1">
              <a:off x="-2112614" y="4122379"/>
              <a:ext cx="407836" cy="30493"/>
            </a:xfrm>
            <a:custGeom>
              <a:avLst/>
              <a:gdLst/>
              <a:ahLst/>
              <a:cxnLst/>
              <a:rect l="l" t="t" r="r" b="b"/>
              <a:pathLst>
                <a:path w="8707" h="651" extrusionOk="0">
                  <a:moveTo>
                    <a:pt x="0" y="0"/>
                  </a:moveTo>
                  <a:lnTo>
                    <a:pt x="140" y="24"/>
                  </a:lnTo>
                  <a:lnTo>
                    <a:pt x="279" y="70"/>
                  </a:lnTo>
                  <a:lnTo>
                    <a:pt x="418" y="93"/>
                  </a:lnTo>
                  <a:lnTo>
                    <a:pt x="604" y="209"/>
                  </a:lnTo>
                  <a:lnTo>
                    <a:pt x="743" y="325"/>
                  </a:lnTo>
                  <a:lnTo>
                    <a:pt x="836" y="442"/>
                  </a:lnTo>
                  <a:lnTo>
                    <a:pt x="882" y="534"/>
                  </a:lnTo>
                  <a:lnTo>
                    <a:pt x="906" y="651"/>
                  </a:lnTo>
                  <a:lnTo>
                    <a:pt x="7778" y="651"/>
                  </a:lnTo>
                  <a:lnTo>
                    <a:pt x="7824" y="534"/>
                  </a:lnTo>
                  <a:lnTo>
                    <a:pt x="7871" y="442"/>
                  </a:lnTo>
                  <a:lnTo>
                    <a:pt x="7964" y="325"/>
                  </a:lnTo>
                  <a:lnTo>
                    <a:pt x="8103" y="209"/>
                  </a:lnTo>
                  <a:lnTo>
                    <a:pt x="8289" y="93"/>
                  </a:lnTo>
                  <a:lnTo>
                    <a:pt x="8405" y="70"/>
                  </a:lnTo>
                  <a:lnTo>
                    <a:pt x="8544" y="24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9"/>
            <p:cNvSpPr/>
            <p:nvPr/>
          </p:nvSpPr>
          <p:spPr>
            <a:xfrm flipH="1">
              <a:off x="-2003846" y="4035398"/>
              <a:ext cx="3279" cy="29369"/>
            </a:xfrm>
            <a:custGeom>
              <a:avLst/>
              <a:gdLst/>
              <a:ahLst/>
              <a:cxnLst/>
              <a:rect l="l" t="t" r="r" b="b"/>
              <a:pathLst>
                <a:path w="70" h="627" extrusionOk="0">
                  <a:moveTo>
                    <a:pt x="0" y="0"/>
                  </a:moveTo>
                  <a:lnTo>
                    <a:pt x="47" y="627"/>
                  </a:lnTo>
                  <a:lnTo>
                    <a:pt x="70" y="62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B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9"/>
            <p:cNvSpPr/>
            <p:nvPr/>
          </p:nvSpPr>
          <p:spPr>
            <a:xfrm flipH="1">
              <a:off x="-1957101" y="4035398"/>
              <a:ext cx="11991" cy="29369"/>
            </a:xfrm>
            <a:custGeom>
              <a:avLst/>
              <a:gdLst/>
              <a:ahLst/>
              <a:cxnLst/>
              <a:rect l="l" t="t" r="r" b="b"/>
              <a:pathLst>
                <a:path w="256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23" y="627"/>
                  </a:lnTo>
                  <a:lnTo>
                    <a:pt x="163" y="25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7B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9"/>
            <p:cNvSpPr/>
            <p:nvPr/>
          </p:nvSpPr>
          <p:spPr>
            <a:xfrm flipH="1">
              <a:off x="-1945159" y="4001674"/>
              <a:ext cx="124032" cy="58784"/>
            </a:xfrm>
            <a:custGeom>
              <a:avLst/>
              <a:gdLst/>
              <a:ahLst/>
              <a:cxnLst/>
              <a:rect l="l" t="t" r="r" b="b"/>
              <a:pathLst>
                <a:path w="2648" h="1255" extrusionOk="0">
                  <a:moveTo>
                    <a:pt x="2624" y="0"/>
                  </a:moveTo>
                  <a:lnTo>
                    <a:pt x="0" y="1208"/>
                  </a:lnTo>
                  <a:lnTo>
                    <a:pt x="24" y="1254"/>
                  </a:lnTo>
                  <a:lnTo>
                    <a:pt x="2647" y="47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9"/>
            <p:cNvSpPr/>
            <p:nvPr/>
          </p:nvSpPr>
          <p:spPr>
            <a:xfrm flipH="1">
              <a:off x="-2058227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4" y="512"/>
                  </a:lnTo>
                  <a:lnTo>
                    <a:pt x="94" y="94"/>
                  </a:lnTo>
                  <a:lnTo>
                    <a:pt x="953" y="94"/>
                  </a:lnTo>
                  <a:lnTo>
                    <a:pt x="953" y="512"/>
                  </a:lnTo>
                  <a:lnTo>
                    <a:pt x="1069" y="512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9"/>
            <p:cNvSpPr/>
            <p:nvPr/>
          </p:nvSpPr>
          <p:spPr>
            <a:xfrm flipH="1">
              <a:off x="-1997336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9"/>
            <p:cNvSpPr/>
            <p:nvPr/>
          </p:nvSpPr>
          <p:spPr>
            <a:xfrm flipH="1">
              <a:off x="-1936445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9"/>
            <p:cNvSpPr/>
            <p:nvPr/>
          </p:nvSpPr>
          <p:spPr>
            <a:xfrm flipH="1">
              <a:off x="-1875554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9"/>
            <p:cNvSpPr/>
            <p:nvPr/>
          </p:nvSpPr>
          <p:spPr>
            <a:xfrm flipH="1">
              <a:off x="-1814664" y="4078865"/>
              <a:ext cx="51196" cy="23982"/>
            </a:xfrm>
            <a:custGeom>
              <a:avLst/>
              <a:gdLst/>
              <a:ahLst/>
              <a:cxnLst/>
              <a:rect l="l" t="t" r="r" b="b"/>
              <a:pathLst>
                <a:path w="1093" h="512" extrusionOk="0">
                  <a:moveTo>
                    <a:pt x="1" y="1"/>
                  </a:moveTo>
                  <a:lnTo>
                    <a:pt x="1" y="512"/>
                  </a:lnTo>
                  <a:lnTo>
                    <a:pt x="117" y="512"/>
                  </a:lnTo>
                  <a:lnTo>
                    <a:pt x="117" y="94"/>
                  </a:lnTo>
                  <a:lnTo>
                    <a:pt x="976" y="94"/>
                  </a:lnTo>
                  <a:lnTo>
                    <a:pt x="976" y="512"/>
                  </a:lnTo>
                  <a:lnTo>
                    <a:pt x="1092" y="512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9"/>
            <p:cNvSpPr/>
            <p:nvPr/>
          </p:nvSpPr>
          <p:spPr>
            <a:xfrm flipH="1">
              <a:off x="-1871198" y="3900548"/>
              <a:ext cx="5480" cy="164221"/>
            </a:xfrm>
            <a:custGeom>
              <a:avLst/>
              <a:gdLst/>
              <a:ahLst/>
              <a:cxnLst/>
              <a:rect l="l" t="t" r="r" b="b"/>
              <a:pathLst>
                <a:path w="117" h="3506" extrusionOk="0">
                  <a:moveTo>
                    <a:pt x="70" y="0"/>
                  </a:moveTo>
                  <a:lnTo>
                    <a:pt x="0" y="3506"/>
                  </a:lnTo>
                  <a:lnTo>
                    <a:pt x="116" y="350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9"/>
            <p:cNvSpPr/>
            <p:nvPr/>
          </p:nvSpPr>
          <p:spPr>
            <a:xfrm flipH="1">
              <a:off x="-2070176" y="4152824"/>
              <a:ext cx="323009" cy="293640"/>
            </a:xfrm>
            <a:custGeom>
              <a:avLst/>
              <a:gdLst/>
              <a:ahLst/>
              <a:cxnLst/>
              <a:rect l="l" t="t" r="r" b="b"/>
              <a:pathLst>
                <a:path w="6896" h="6269" extrusionOk="0">
                  <a:moveTo>
                    <a:pt x="2020" y="511"/>
                  </a:moveTo>
                  <a:lnTo>
                    <a:pt x="2020" y="976"/>
                  </a:lnTo>
                  <a:lnTo>
                    <a:pt x="1603" y="976"/>
                  </a:lnTo>
                  <a:lnTo>
                    <a:pt x="1603" y="511"/>
                  </a:lnTo>
                  <a:close/>
                  <a:moveTo>
                    <a:pt x="3088" y="511"/>
                  </a:moveTo>
                  <a:lnTo>
                    <a:pt x="3088" y="976"/>
                  </a:lnTo>
                  <a:lnTo>
                    <a:pt x="2671" y="976"/>
                  </a:lnTo>
                  <a:lnTo>
                    <a:pt x="2671" y="511"/>
                  </a:lnTo>
                  <a:close/>
                  <a:moveTo>
                    <a:pt x="4180" y="511"/>
                  </a:moveTo>
                  <a:lnTo>
                    <a:pt x="4180" y="976"/>
                  </a:lnTo>
                  <a:lnTo>
                    <a:pt x="3739" y="976"/>
                  </a:lnTo>
                  <a:lnTo>
                    <a:pt x="3739" y="511"/>
                  </a:lnTo>
                  <a:close/>
                  <a:moveTo>
                    <a:pt x="5248" y="511"/>
                  </a:moveTo>
                  <a:lnTo>
                    <a:pt x="5248" y="976"/>
                  </a:lnTo>
                  <a:lnTo>
                    <a:pt x="4830" y="976"/>
                  </a:lnTo>
                  <a:lnTo>
                    <a:pt x="4830" y="511"/>
                  </a:lnTo>
                  <a:close/>
                  <a:moveTo>
                    <a:pt x="6316" y="511"/>
                  </a:moveTo>
                  <a:lnTo>
                    <a:pt x="6316" y="976"/>
                  </a:lnTo>
                  <a:lnTo>
                    <a:pt x="5898" y="976"/>
                  </a:lnTo>
                  <a:lnTo>
                    <a:pt x="5898" y="511"/>
                  </a:lnTo>
                  <a:close/>
                  <a:moveTo>
                    <a:pt x="3088" y="1974"/>
                  </a:moveTo>
                  <a:lnTo>
                    <a:pt x="3088" y="2438"/>
                  </a:lnTo>
                  <a:lnTo>
                    <a:pt x="2671" y="2438"/>
                  </a:lnTo>
                  <a:lnTo>
                    <a:pt x="2671" y="1974"/>
                  </a:lnTo>
                  <a:close/>
                  <a:moveTo>
                    <a:pt x="4180" y="1974"/>
                  </a:moveTo>
                  <a:lnTo>
                    <a:pt x="4180" y="2438"/>
                  </a:lnTo>
                  <a:lnTo>
                    <a:pt x="3739" y="2438"/>
                  </a:lnTo>
                  <a:lnTo>
                    <a:pt x="3739" y="1974"/>
                  </a:lnTo>
                  <a:close/>
                  <a:moveTo>
                    <a:pt x="5248" y="1974"/>
                  </a:moveTo>
                  <a:lnTo>
                    <a:pt x="5248" y="2438"/>
                  </a:lnTo>
                  <a:lnTo>
                    <a:pt x="4830" y="2438"/>
                  </a:lnTo>
                  <a:lnTo>
                    <a:pt x="4830" y="1974"/>
                  </a:lnTo>
                  <a:close/>
                  <a:moveTo>
                    <a:pt x="1" y="1"/>
                  </a:moveTo>
                  <a:lnTo>
                    <a:pt x="1" y="6246"/>
                  </a:lnTo>
                  <a:lnTo>
                    <a:pt x="6896" y="6269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9"/>
            <p:cNvSpPr/>
            <p:nvPr/>
          </p:nvSpPr>
          <p:spPr>
            <a:xfrm flipH="1">
              <a:off x="-184183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9"/>
            <p:cNvSpPr/>
            <p:nvPr/>
          </p:nvSpPr>
          <p:spPr>
            <a:xfrm flipH="1">
              <a:off x="-1789651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0" y="0"/>
                  </a:moveTo>
                  <a:lnTo>
                    <a:pt x="0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9"/>
            <p:cNvSpPr/>
            <p:nvPr/>
          </p:nvSpPr>
          <p:spPr>
            <a:xfrm flipH="1">
              <a:off x="-189185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9"/>
            <p:cNvSpPr/>
            <p:nvPr/>
          </p:nvSpPr>
          <p:spPr>
            <a:xfrm flipH="1">
              <a:off x="-184183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9"/>
            <p:cNvSpPr/>
            <p:nvPr/>
          </p:nvSpPr>
          <p:spPr>
            <a:xfrm flipH="1">
              <a:off x="-1791805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0" y="1"/>
                  </a:moveTo>
                  <a:lnTo>
                    <a:pt x="0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9"/>
            <p:cNvSpPr/>
            <p:nvPr/>
          </p:nvSpPr>
          <p:spPr>
            <a:xfrm flipH="1">
              <a:off x="-189185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9"/>
            <p:cNvSpPr/>
            <p:nvPr/>
          </p:nvSpPr>
          <p:spPr>
            <a:xfrm flipH="1">
              <a:off x="-1942956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9"/>
            <p:cNvSpPr/>
            <p:nvPr/>
          </p:nvSpPr>
          <p:spPr>
            <a:xfrm flipH="1">
              <a:off x="-1942956" y="4176759"/>
              <a:ext cx="20703" cy="21781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9"/>
            <p:cNvSpPr/>
            <p:nvPr/>
          </p:nvSpPr>
          <p:spPr>
            <a:xfrm flipH="1">
              <a:off x="-199298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9"/>
            <p:cNvSpPr/>
            <p:nvPr/>
          </p:nvSpPr>
          <p:spPr>
            <a:xfrm flipH="1">
              <a:off x="-199298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9"/>
            <p:cNvSpPr/>
            <p:nvPr/>
          </p:nvSpPr>
          <p:spPr>
            <a:xfrm flipH="1">
              <a:off x="-204300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9"/>
            <p:cNvSpPr/>
            <p:nvPr/>
          </p:nvSpPr>
          <p:spPr>
            <a:xfrm flipH="1">
              <a:off x="-204300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9"/>
            <p:cNvSpPr/>
            <p:nvPr/>
          </p:nvSpPr>
          <p:spPr>
            <a:xfrm flipH="1">
              <a:off x="-2100669" y="4442103"/>
              <a:ext cx="392660" cy="159865"/>
            </a:xfrm>
            <a:custGeom>
              <a:avLst/>
              <a:gdLst/>
              <a:ahLst/>
              <a:cxnLst/>
              <a:rect l="l" t="t" r="r" b="b"/>
              <a:pathLst>
                <a:path w="8383" h="3413" extrusionOk="0">
                  <a:moveTo>
                    <a:pt x="1" y="0"/>
                  </a:moveTo>
                  <a:lnTo>
                    <a:pt x="1" y="3413"/>
                  </a:lnTo>
                  <a:lnTo>
                    <a:pt x="8382" y="3413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9"/>
            <p:cNvSpPr/>
            <p:nvPr/>
          </p:nvSpPr>
          <p:spPr>
            <a:xfrm flipH="1">
              <a:off x="-134271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23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23" y="256"/>
                  </a:lnTo>
                  <a:lnTo>
                    <a:pt x="93" y="303"/>
                  </a:lnTo>
                  <a:lnTo>
                    <a:pt x="2484" y="303"/>
                  </a:lnTo>
                  <a:lnTo>
                    <a:pt x="2531" y="256"/>
                  </a:lnTo>
                  <a:lnTo>
                    <a:pt x="2577" y="210"/>
                  </a:lnTo>
                  <a:lnTo>
                    <a:pt x="2577" y="140"/>
                  </a:lnTo>
                  <a:lnTo>
                    <a:pt x="2577" y="94"/>
                  </a:lnTo>
                  <a:lnTo>
                    <a:pt x="2531" y="47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9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extrusionOk="0">
                  <a:moveTo>
                    <a:pt x="0" y="1"/>
                  </a:moveTo>
                  <a:lnTo>
                    <a:pt x="0" y="3599"/>
                  </a:lnTo>
                  <a:lnTo>
                    <a:pt x="2020" y="3599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9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fill="none" extrusionOk="0">
                  <a:moveTo>
                    <a:pt x="2020" y="3599"/>
                  </a:moveTo>
                  <a:lnTo>
                    <a:pt x="0" y="3599"/>
                  </a:lnTo>
                  <a:lnTo>
                    <a:pt x="0" y="1"/>
                  </a:lnTo>
                  <a:lnTo>
                    <a:pt x="2020" y="1"/>
                  </a:lnTo>
                  <a:lnTo>
                    <a:pt x="2020" y="3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9"/>
            <p:cNvSpPr/>
            <p:nvPr/>
          </p:nvSpPr>
          <p:spPr>
            <a:xfrm flipH="1">
              <a:off x="-777759" y="4425756"/>
              <a:ext cx="121831" cy="14193"/>
            </a:xfrm>
            <a:custGeom>
              <a:avLst/>
              <a:gdLst/>
              <a:ahLst/>
              <a:cxnLst/>
              <a:rect l="l" t="t" r="r" b="b"/>
              <a:pathLst>
                <a:path w="2601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23" y="94"/>
                  </a:lnTo>
                  <a:lnTo>
                    <a:pt x="0" y="140"/>
                  </a:lnTo>
                  <a:lnTo>
                    <a:pt x="23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508" y="303"/>
                  </a:lnTo>
                  <a:lnTo>
                    <a:pt x="2554" y="256"/>
                  </a:lnTo>
                  <a:lnTo>
                    <a:pt x="2577" y="210"/>
                  </a:lnTo>
                  <a:lnTo>
                    <a:pt x="2600" y="140"/>
                  </a:lnTo>
                  <a:lnTo>
                    <a:pt x="2577" y="94"/>
                  </a:lnTo>
                  <a:lnTo>
                    <a:pt x="2554" y="47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9"/>
            <p:cNvSpPr/>
            <p:nvPr/>
          </p:nvSpPr>
          <p:spPr>
            <a:xfrm flipH="1">
              <a:off x="-76033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9"/>
            <p:cNvSpPr/>
            <p:nvPr/>
          </p:nvSpPr>
          <p:spPr>
            <a:xfrm flipH="1">
              <a:off x="-67335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9"/>
            <p:cNvSpPr/>
            <p:nvPr/>
          </p:nvSpPr>
          <p:spPr>
            <a:xfrm flipH="1">
              <a:off x="-703798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9"/>
            <p:cNvSpPr/>
            <p:nvPr/>
          </p:nvSpPr>
          <p:spPr>
            <a:xfrm flipH="1">
              <a:off x="-728810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9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extrusionOk="0">
                  <a:moveTo>
                    <a:pt x="1" y="0"/>
                  </a:moveTo>
                  <a:lnTo>
                    <a:pt x="1" y="1416"/>
                  </a:lnTo>
                  <a:lnTo>
                    <a:pt x="3413" y="1416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9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fill="none" extrusionOk="0">
                  <a:moveTo>
                    <a:pt x="3413" y="1416"/>
                  </a:moveTo>
                  <a:lnTo>
                    <a:pt x="1" y="1416"/>
                  </a:lnTo>
                  <a:lnTo>
                    <a:pt x="1" y="0"/>
                  </a:lnTo>
                  <a:lnTo>
                    <a:pt x="3413" y="0"/>
                  </a:lnTo>
                  <a:lnTo>
                    <a:pt x="3413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9"/>
            <p:cNvSpPr/>
            <p:nvPr/>
          </p:nvSpPr>
          <p:spPr>
            <a:xfrm flipH="1">
              <a:off x="-92294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9"/>
            <p:cNvSpPr/>
            <p:nvPr/>
          </p:nvSpPr>
          <p:spPr>
            <a:xfrm flipH="1">
              <a:off x="-906641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0" y="1"/>
                  </a:moveTo>
                  <a:lnTo>
                    <a:pt x="0" y="628"/>
                  </a:lnTo>
                  <a:lnTo>
                    <a:pt x="116" y="628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9"/>
            <p:cNvSpPr/>
            <p:nvPr/>
          </p:nvSpPr>
          <p:spPr>
            <a:xfrm flipH="1">
              <a:off x="-818537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9"/>
            <p:cNvSpPr/>
            <p:nvPr/>
          </p:nvSpPr>
          <p:spPr>
            <a:xfrm flipH="1">
              <a:off x="-850059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9"/>
            <p:cNvSpPr/>
            <p:nvPr/>
          </p:nvSpPr>
          <p:spPr>
            <a:xfrm flipH="1">
              <a:off x="-873994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9"/>
            <p:cNvSpPr/>
            <p:nvPr/>
          </p:nvSpPr>
          <p:spPr>
            <a:xfrm flipH="1">
              <a:off x="-516233" y="4199570"/>
              <a:ext cx="33772" cy="55505"/>
            </a:xfrm>
            <a:custGeom>
              <a:avLst/>
              <a:gdLst/>
              <a:ahLst/>
              <a:cxnLst/>
              <a:rect l="l" t="t" r="r" b="b"/>
              <a:pathLst>
                <a:path w="721" h="1185" extrusionOk="0">
                  <a:moveTo>
                    <a:pt x="349" y="1"/>
                  </a:moveTo>
                  <a:lnTo>
                    <a:pt x="1" y="24"/>
                  </a:lnTo>
                  <a:lnTo>
                    <a:pt x="1" y="1185"/>
                  </a:lnTo>
                  <a:lnTo>
                    <a:pt x="488" y="1185"/>
                  </a:lnTo>
                  <a:lnTo>
                    <a:pt x="628" y="1162"/>
                  </a:lnTo>
                  <a:lnTo>
                    <a:pt x="674" y="1138"/>
                  </a:lnTo>
                  <a:lnTo>
                    <a:pt x="720" y="1092"/>
                  </a:lnTo>
                  <a:lnTo>
                    <a:pt x="720" y="1046"/>
                  </a:lnTo>
                  <a:lnTo>
                    <a:pt x="720" y="976"/>
                  </a:lnTo>
                  <a:lnTo>
                    <a:pt x="697" y="721"/>
                  </a:lnTo>
                  <a:lnTo>
                    <a:pt x="674" y="372"/>
                  </a:lnTo>
                  <a:lnTo>
                    <a:pt x="674" y="187"/>
                  </a:lnTo>
                  <a:lnTo>
                    <a:pt x="697" y="70"/>
                  </a:lnTo>
                  <a:lnTo>
                    <a:pt x="697" y="47"/>
                  </a:lnTo>
                  <a:lnTo>
                    <a:pt x="674" y="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9"/>
            <p:cNvSpPr/>
            <p:nvPr/>
          </p:nvSpPr>
          <p:spPr>
            <a:xfrm flipH="1">
              <a:off x="-540168" y="4208282"/>
              <a:ext cx="42484" cy="54428"/>
            </a:xfrm>
            <a:custGeom>
              <a:avLst/>
              <a:gdLst/>
              <a:ahLst/>
              <a:cxnLst/>
              <a:rect l="l" t="t" r="r" b="b"/>
              <a:pathLst>
                <a:path w="907" h="1162" extrusionOk="0">
                  <a:moveTo>
                    <a:pt x="349" y="1"/>
                  </a:moveTo>
                  <a:lnTo>
                    <a:pt x="349" y="186"/>
                  </a:lnTo>
                  <a:lnTo>
                    <a:pt x="372" y="535"/>
                  </a:lnTo>
                  <a:lnTo>
                    <a:pt x="395" y="790"/>
                  </a:lnTo>
                  <a:lnTo>
                    <a:pt x="395" y="860"/>
                  </a:lnTo>
                  <a:lnTo>
                    <a:pt x="395" y="906"/>
                  </a:lnTo>
                  <a:lnTo>
                    <a:pt x="349" y="952"/>
                  </a:lnTo>
                  <a:lnTo>
                    <a:pt x="303" y="976"/>
                  </a:lnTo>
                  <a:lnTo>
                    <a:pt x="163" y="999"/>
                  </a:lnTo>
                  <a:lnTo>
                    <a:pt x="1" y="999"/>
                  </a:lnTo>
                  <a:lnTo>
                    <a:pt x="1" y="1069"/>
                  </a:lnTo>
                  <a:lnTo>
                    <a:pt x="1" y="1092"/>
                  </a:lnTo>
                  <a:lnTo>
                    <a:pt x="47" y="1115"/>
                  </a:lnTo>
                  <a:lnTo>
                    <a:pt x="256" y="1138"/>
                  </a:lnTo>
                  <a:lnTo>
                    <a:pt x="419" y="1161"/>
                  </a:lnTo>
                  <a:lnTo>
                    <a:pt x="697" y="1138"/>
                  </a:lnTo>
                  <a:lnTo>
                    <a:pt x="860" y="1115"/>
                  </a:lnTo>
                  <a:lnTo>
                    <a:pt x="906" y="1092"/>
                  </a:lnTo>
                  <a:lnTo>
                    <a:pt x="860" y="1022"/>
                  </a:lnTo>
                  <a:lnTo>
                    <a:pt x="837" y="929"/>
                  </a:lnTo>
                  <a:lnTo>
                    <a:pt x="813" y="836"/>
                  </a:lnTo>
                  <a:lnTo>
                    <a:pt x="813" y="720"/>
                  </a:lnTo>
                  <a:lnTo>
                    <a:pt x="813" y="488"/>
                  </a:lnTo>
                  <a:lnTo>
                    <a:pt x="883" y="302"/>
                  </a:lnTo>
                  <a:lnTo>
                    <a:pt x="906" y="163"/>
                  </a:lnTo>
                  <a:lnTo>
                    <a:pt x="906" y="70"/>
                  </a:lnTo>
                  <a:lnTo>
                    <a:pt x="883" y="24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9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9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fill="none" extrusionOk="0">
                  <a:moveTo>
                    <a:pt x="1" y="1"/>
                  </a:moveTo>
                  <a:lnTo>
                    <a:pt x="1" y="210"/>
                  </a:ln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9"/>
            <p:cNvSpPr/>
            <p:nvPr/>
          </p:nvSpPr>
          <p:spPr>
            <a:xfrm flipH="1">
              <a:off x="-417267" y="4488849"/>
              <a:ext cx="311064" cy="10914"/>
            </a:xfrm>
            <a:custGeom>
              <a:avLst/>
              <a:gdLst/>
              <a:ahLst/>
              <a:cxnLst/>
              <a:rect l="l" t="t" r="r" b="b"/>
              <a:pathLst>
                <a:path w="6641" h="233" extrusionOk="0">
                  <a:moveTo>
                    <a:pt x="117" y="0"/>
                  </a:moveTo>
                  <a:lnTo>
                    <a:pt x="70" y="24"/>
                  </a:lnTo>
                  <a:lnTo>
                    <a:pt x="24" y="47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63"/>
                  </a:lnTo>
                  <a:lnTo>
                    <a:pt x="24" y="209"/>
                  </a:lnTo>
                  <a:lnTo>
                    <a:pt x="70" y="233"/>
                  </a:lnTo>
                  <a:lnTo>
                    <a:pt x="6571" y="233"/>
                  </a:lnTo>
                  <a:lnTo>
                    <a:pt x="6618" y="209"/>
                  </a:lnTo>
                  <a:lnTo>
                    <a:pt x="6641" y="163"/>
                  </a:lnTo>
                  <a:lnTo>
                    <a:pt x="6641" y="116"/>
                  </a:lnTo>
                  <a:lnTo>
                    <a:pt x="6641" y="70"/>
                  </a:lnTo>
                  <a:lnTo>
                    <a:pt x="6618" y="47"/>
                  </a:lnTo>
                  <a:lnTo>
                    <a:pt x="6571" y="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9"/>
            <p:cNvSpPr/>
            <p:nvPr/>
          </p:nvSpPr>
          <p:spPr>
            <a:xfrm flipH="1">
              <a:off x="-486865" y="4179991"/>
              <a:ext cx="14193" cy="105531"/>
            </a:xfrm>
            <a:custGeom>
              <a:avLst/>
              <a:gdLst/>
              <a:ahLst/>
              <a:cxnLst/>
              <a:rect l="l" t="t" r="r" b="b"/>
              <a:pathLst>
                <a:path w="303" h="225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253"/>
                  </a:lnTo>
                  <a:lnTo>
                    <a:pt x="303" y="2253"/>
                  </a:lnTo>
                  <a:lnTo>
                    <a:pt x="303" y="1603"/>
                  </a:lnTo>
                  <a:lnTo>
                    <a:pt x="303" y="442"/>
                  </a:lnTo>
                  <a:lnTo>
                    <a:pt x="303" y="140"/>
                  </a:lnTo>
                  <a:lnTo>
                    <a:pt x="303" y="94"/>
                  </a:lnTo>
                  <a:lnTo>
                    <a:pt x="256" y="47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9"/>
            <p:cNvSpPr/>
            <p:nvPr/>
          </p:nvSpPr>
          <p:spPr>
            <a:xfrm flipH="1">
              <a:off x="-486865" y="4307253"/>
              <a:ext cx="14193" cy="258838"/>
            </a:xfrm>
            <a:custGeom>
              <a:avLst/>
              <a:gdLst/>
              <a:ahLst/>
              <a:cxnLst/>
              <a:rect l="l" t="t" r="r" b="b"/>
              <a:pathLst>
                <a:path w="303" h="5526" extrusionOk="0">
                  <a:moveTo>
                    <a:pt x="1" y="0"/>
                  </a:moveTo>
                  <a:lnTo>
                    <a:pt x="1" y="5526"/>
                  </a:lnTo>
                  <a:lnTo>
                    <a:pt x="303" y="5526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9"/>
            <p:cNvSpPr/>
            <p:nvPr/>
          </p:nvSpPr>
          <p:spPr>
            <a:xfrm flipH="1">
              <a:off x="-1150204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10"/>
                  </a:lnTo>
                  <a:lnTo>
                    <a:pt x="47" y="256"/>
                  </a:lnTo>
                  <a:lnTo>
                    <a:pt x="94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9"/>
            <p:cNvSpPr/>
            <p:nvPr/>
          </p:nvSpPr>
          <p:spPr>
            <a:xfrm flipH="1">
              <a:off x="-1834195" y="4556251"/>
              <a:ext cx="19579" cy="26184"/>
            </a:xfrm>
            <a:custGeom>
              <a:avLst/>
              <a:gdLst/>
              <a:ahLst/>
              <a:cxnLst/>
              <a:rect l="l" t="t" r="r" b="b"/>
              <a:pathLst>
                <a:path w="418" h="559" extrusionOk="0">
                  <a:moveTo>
                    <a:pt x="0" y="1"/>
                  </a:moveTo>
                  <a:lnTo>
                    <a:pt x="0" y="558"/>
                  </a:lnTo>
                  <a:lnTo>
                    <a:pt x="209" y="279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9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9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fill="none" extrusionOk="0">
                  <a:moveTo>
                    <a:pt x="0" y="1"/>
                  </a:moveTo>
                  <a:lnTo>
                    <a:pt x="0" y="1928"/>
                  </a:lnTo>
                  <a:lnTo>
                    <a:pt x="580" y="1928"/>
                  </a:lnTo>
                  <a:lnTo>
                    <a:pt x="1718" y="1928"/>
                  </a:lnTo>
                  <a:lnTo>
                    <a:pt x="171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9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9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9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9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9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extrusionOk="0">
                  <a:moveTo>
                    <a:pt x="0" y="1"/>
                  </a:moveTo>
                  <a:lnTo>
                    <a:pt x="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9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fill="none" extrusionOk="0">
                  <a:moveTo>
                    <a:pt x="0" y="1"/>
                  </a:moveTo>
                  <a:lnTo>
                    <a:pt x="0" y="465"/>
                  </a:lnTo>
                  <a:lnTo>
                    <a:pt x="580" y="465"/>
                  </a:lnTo>
                  <a:lnTo>
                    <a:pt x="58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1718" y="41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9"/>
            <p:cNvSpPr/>
            <p:nvPr/>
          </p:nvSpPr>
          <p:spPr>
            <a:xfrm flipH="1">
              <a:off x="-1895134" y="4460558"/>
              <a:ext cx="80518" cy="65295"/>
            </a:xfrm>
            <a:custGeom>
              <a:avLst/>
              <a:gdLst/>
              <a:ahLst/>
              <a:cxnLst/>
              <a:rect l="l" t="t" r="r" b="b"/>
              <a:pathLst>
                <a:path w="1719" h="1394" extrusionOk="0">
                  <a:moveTo>
                    <a:pt x="0" y="1"/>
                  </a:moveTo>
                  <a:lnTo>
                    <a:pt x="0" y="720"/>
                  </a:lnTo>
                  <a:lnTo>
                    <a:pt x="1718" y="1394"/>
                  </a:lnTo>
                  <a:lnTo>
                    <a:pt x="1718" y="837"/>
                  </a:lnTo>
                  <a:lnTo>
                    <a:pt x="859" y="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9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extrusionOk="0">
                  <a:moveTo>
                    <a:pt x="1" y="1"/>
                  </a:move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9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fill="none" extrusionOk="0">
                  <a:moveTo>
                    <a:pt x="210" y="1"/>
                  </a:moveTo>
                  <a:lnTo>
                    <a:pt x="1" y="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9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extrusionOk="0">
                  <a:moveTo>
                    <a:pt x="1" y="0"/>
                  </a:move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9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fill="none" extrusionOk="0">
                  <a:moveTo>
                    <a:pt x="1" y="0"/>
                  </a:moveTo>
                  <a:lnTo>
                    <a:pt x="1" y="465"/>
                  </a:ln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9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extrusionOk="0">
                  <a:moveTo>
                    <a:pt x="1" y="1"/>
                  </a:move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9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fill="none" extrusionOk="0">
                  <a:moveTo>
                    <a:pt x="1" y="1"/>
                  </a:moveTo>
                  <a:lnTo>
                    <a:pt x="1" y="837"/>
                  </a:ln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742" y="83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9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9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fill="none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9"/>
            <p:cNvSpPr/>
            <p:nvPr/>
          </p:nvSpPr>
          <p:spPr>
            <a:xfrm flipH="1">
              <a:off x="-2084348" y="4710679"/>
              <a:ext cx="1875895" cy="101174"/>
            </a:xfrm>
            <a:custGeom>
              <a:avLst/>
              <a:gdLst/>
              <a:ahLst/>
              <a:cxnLst/>
              <a:rect l="l" t="t" r="r" b="b"/>
              <a:pathLst>
                <a:path w="40049" h="2160" extrusionOk="0">
                  <a:moveTo>
                    <a:pt x="488" y="1"/>
                  </a:moveTo>
                  <a:lnTo>
                    <a:pt x="511" y="256"/>
                  </a:lnTo>
                  <a:lnTo>
                    <a:pt x="511" y="511"/>
                  </a:lnTo>
                  <a:lnTo>
                    <a:pt x="488" y="790"/>
                  </a:lnTo>
                  <a:lnTo>
                    <a:pt x="441" y="1069"/>
                  </a:lnTo>
                  <a:lnTo>
                    <a:pt x="372" y="1324"/>
                  </a:lnTo>
                  <a:lnTo>
                    <a:pt x="279" y="1603"/>
                  </a:lnTo>
                  <a:lnTo>
                    <a:pt x="139" y="1881"/>
                  </a:lnTo>
                  <a:lnTo>
                    <a:pt x="0" y="2160"/>
                  </a:lnTo>
                  <a:lnTo>
                    <a:pt x="38702" y="2160"/>
                  </a:lnTo>
                  <a:lnTo>
                    <a:pt x="38818" y="1997"/>
                  </a:lnTo>
                  <a:lnTo>
                    <a:pt x="39120" y="1556"/>
                  </a:lnTo>
                  <a:lnTo>
                    <a:pt x="39538" y="883"/>
                  </a:lnTo>
                  <a:lnTo>
                    <a:pt x="40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9"/>
            <p:cNvSpPr/>
            <p:nvPr/>
          </p:nvSpPr>
          <p:spPr>
            <a:xfrm flipH="1">
              <a:off x="-92539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extrusionOk="0">
                  <a:moveTo>
                    <a:pt x="0" y="0"/>
                  </a:moveTo>
                  <a:lnTo>
                    <a:pt x="0" y="2786"/>
                  </a:lnTo>
                  <a:lnTo>
                    <a:pt x="3042" y="2786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9"/>
            <p:cNvSpPr/>
            <p:nvPr/>
          </p:nvSpPr>
          <p:spPr>
            <a:xfrm flipH="1">
              <a:off x="-92945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fill="none" extrusionOk="0">
                  <a:moveTo>
                    <a:pt x="3042" y="2786"/>
                  </a:moveTo>
                  <a:lnTo>
                    <a:pt x="0" y="2786"/>
                  </a:lnTo>
                  <a:lnTo>
                    <a:pt x="0" y="0"/>
                  </a:lnTo>
                  <a:lnTo>
                    <a:pt x="3042" y="0"/>
                  </a:lnTo>
                  <a:lnTo>
                    <a:pt x="3042" y="27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9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9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fill="none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lnTo>
                    <a:pt x="2856" y="0"/>
                  </a:lnTo>
                  <a:lnTo>
                    <a:pt x="2229" y="0"/>
                  </a:lnTo>
                  <a:lnTo>
                    <a:pt x="1556" y="0"/>
                  </a:lnTo>
                  <a:lnTo>
                    <a:pt x="1022" y="0"/>
                  </a:lnTo>
                  <a:lnTo>
                    <a:pt x="37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9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fill="none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lnTo>
                    <a:pt x="1696" y="0"/>
                  </a:lnTo>
                  <a:lnTo>
                    <a:pt x="1022" y="0"/>
                  </a:lnTo>
                  <a:lnTo>
                    <a:pt x="488" y="0"/>
                  </a:lnTo>
                  <a:lnTo>
                    <a:pt x="21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9"/>
            <p:cNvSpPr/>
            <p:nvPr/>
          </p:nvSpPr>
          <p:spPr>
            <a:xfrm flipH="1">
              <a:off x="-1379668" y="4556251"/>
              <a:ext cx="44639" cy="34849"/>
            </a:xfrm>
            <a:custGeom>
              <a:avLst/>
              <a:gdLst/>
              <a:ahLst/>
              <a:cxnLst/>
              <a:rect l="l" t="t" r="r" b="b"/>
              <a:pathLst>
                <a:path w="953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952" y="744"/>
                  </a:lnTo>
                  <a:lnTo>
                    <a:pt x="952" y="744"/>
                  </a:lnTo>
                  <a:lnTo>
                    <a:pt x="233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9"/>
            <p:cNvSpPr/>
            <p:nvPr/>
          </p:nvSpPr>
          <p:spPr>
            <a:xfrm flipH="1">
              <a:off x="-1406294" y="4451897"/>
              <a:ext cx="76160" cy="139198"/>
            </a:xfrm>
            <a:custGeom>
              <a:avLst/>
              <a:gdLst/>
              <a:ahLst/>
              <a:cxnLst/>
              <a:rect l="l" t="t" r="r" b="b"/>
              <a:pathLst>
                <a:path w="1417" h="2020" extrusionOk="0">
                  <a:moveTo>
                    <a:pt x="1" y="0"/>
                  </a:moveTo>
                  <a:lnTo>
                    <a:pt x="1" y="905"/>
                  </a:lnTo>
                  <a:lnTo>
                    <a:pt x="1" y="2020"/>
                  </a:lnTo>
                  <a:lnTo>
                    <a:pt x="1417" y="2020"/>
                  </a:lnTo>
                  <a:lnTo>
                    <a:pt x="1417" y="511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9"/>
            <p:cNvSpPr/>
            <p:nvPr/>
          </p:nvSpPr>
          <p:spPr>
            <a:xfrm flipH="1">
              <a:off x="-1517751" y="4475781"/>
              <a:ext cx="116397" cy="114243"/>
            </a:xfrm>
            <a:custGeom>
              <a:avLst/>
              <a:gdLst/>
              <a:ahLst/>
              <a:cxnLst/>
              <a:rect l="l" t="t" r="r" b="b"/>
              <a:pathLst>
                <a:path w="2485" h="2439" extrusionOk="0">
                  <a:moveTo>
                    <a:pt x="1" y="1"/>
                  </a:moveTo>
                  <a:lnTo>
                    <a:pt x="1" y="2439"/>
                  </a:lnTo>
                  <a:lnTo>
                    <a:pt x="2485" y="2439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9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extrusionOk="0">
                  <a:moveTo>
                    <a:pt x="0" y="1"/>
                  </a:move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9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fill="none" extrusionOk="0">
                  <a:moveTo>
                    <a:pt x="0" y="1"/>
                  </a:moveTo>
                  <a:lnTo>
                    <a:pt x="743" y="744"/>
                  </a:ln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9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9"/>
            <p:cNvSpPr/>
            <p:nvPr/>
          </p:nvSpPr>
          <p:spPr>
            <a:xfrm flipH="1">
              <a:off x="-1711288" y="4505145"/>
              <a:ext cx="88104" cy="85958"/>
            </a:xfrm>
            <a:custGeom>
              <a:avLst/>
              <a:gdLst/>
              <a:ahLst/>
              <a:cxnLst/>
              <a:rect l="l" t="t" r="r" b="b"/>
              <a:pathLst>
                <a:path w="1789" h="883" extrusionOk="0">
                  <a:moveTo>
                    <a:pt x="1" y="1"/>
                  </a:moveTo>
                  <a:lnTo>
                    <a:pt x="1" y="883"/>
                  </a:lnTo>
                  <a:lnTo>
                    <a:pt x="1789" y="883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9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9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39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1" y="1"/>
                  </a:lnTo>
                  <a:lnTo>
                    <a:pt x="71" y="721"/>
                  </a:lnTo>
                  <a:lnTo>
                    <a:pt x="1" y="721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9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744" y="1"/>
                  </a:moveTo>
                  <a:lnTo>
                    <a:pt x="1" y="1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9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extrusionOk="0">
                  <a:moveTo>
                    <a:pt x="0" y="1"/>
                  </a:move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9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fill="none" extrusionOk="0">
                  <a:moveTo>
                    <a:pt x="0" y="721"/>
                  </a:moveTo>
                  <a:lnTo>
                    <a:pt x="0" y="721"/>
                  </a:ln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lnTo>
                    <a:pt x="0" y="1"/>
                  </a:lnTo>
                  <a:lnTo>
                    <a:pt x="0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9"/>
            <p:cNvSpPr/>
            <p:nvPr/>
          </p:nvSpPr>
          <p:spPr>
            <a:xfrm flipH="1">
              <a:off x="-1800519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9"/>
            <p:cNvSpPr/>
            <p:nvPr/>
          </p:nvSpPr>
          <p:spPr>
            <a:xfrm flipH="1">
              <a:off x="-1541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9"/>
            <p:cNvSpPr/>
            <p:nvPr/>
          </p:nvSpPr>
          <p:spPr>
            <a:xfrm flipH="1">
              <a:off x="-1867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9"/>
            <p:cNvSpPr/>
            <p:nvPr/>
          </p:nvSpPr>
          <p:spPr>
            <a:xfrm flipH="1">
              <a:off x="-21828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9"/>
            <p:cNvSpPr/>
            <p:nvPr/>
          </p:nvSpPr>
          <p:spPr>
            <a:xfrm flipH="1">
              <a:off x="-24981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9"/>
            <p:cNvSpPr/>
            <p:nvPr/>
          </p:nvSpPr>
          <p:spPr>
            <a:xfrm flipH="1">
              <a:off x="-28133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9"/>
            <p:cNvSpPr/>
            <p:nvPr/>
          </p:nvSpPr>
          <p:spPr>
            <a:xfrm flipH="1">
              <a:off x="-31398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9"/>
            <p:cNvSpPr/>
            <p:nvPr/>
          </p:nvSpPr>
          <p:spPr>
            <a:xfrm flipH="1">
              <a:off x="-34550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9"/>
            <p:cNvSpPr/>
            <p:nvPr/>
          </p:nvSpPr>
          <p:spPr>
            <a:xfrm flipH="1">
              <a:off x="-377027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9"/>
            <p:cNvSpPr/>
            <p:nvPr/>
          </p:nvSpPr>
          <p:spPr>
            <a:xfrm flipH="1">
              <a:off x="-374876" y="4520372"/>
              <a:ext cx="223005" cy="5480"/>
            </a:xfrm>
            <a:custGeom>
              <a:avLst/>
              <a:gdLst/>
              <a:ahLst/>
              <a:cxnLst/>
              <a:rect l="l" t="t" r="r" b="b"/>
              <a:pathLst>
                <a:path w="4761" h="117" extrusionOk="0">
                  <a:moveTo>
                    <a:pt x="1" y="1"/>
                  </a:moveTo>
                  <a:lnTo>
                    <a:pt x="1" y="117"/>
                  </a:lnTo>
                  <a:lnTo>
                    <a:pt x="4760" y="117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9"/>
            <p:cNvSpPr/>
            <p:nvPr/>
          </p:nvSpPr>
          <p:spPr>
            <a:xfrm flipH="1">
              <a:off x="-1133902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9"/>
            <p:cNvSpPr/>
            <p:nvPr/>
          </p:nvSpPr>
          <p:spPr>
            <a:xfrm flipH="1">
              <a:off x="-104579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9"/>
            <p:cNvSpPr/>
            <p:nvPr/>
          </p:nvSpPr>
          <p:spPr>
            <a:xfrm flipH="1">
              <a:off x="-107736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9"/>
            <p:cNvSpPr/>
            <p:nvPr/>
          </p:nvSpPr>
          <p:spPr>
            <a:xfrm flipH="1">
              <a:off x="-1101255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9"/>
            <p:cNvSpPr/>
            <p:nvPr/>
          </p:nvSpPr>
          <p:spPr>
            <a:xfrm flipH="1">
              <a:off x="-1324209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9"/>
            <p:cNvSpPr/>
            <p:nvPr/>
          </p:nvSpPr>
          <p:spPr>
            <a:xfrm flipH="1">
              <a:off x="-1267674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9"/>
            <p:cNvSpPr/>
            <p:nvPr/>
          </p:nvSpPr>
          <p:spPr>
            <a:xfrm flipH="1">
              <a:off x="-1291562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1" y="1"/>
                  </a:moveTo>
                  <a:lnTo>
                    <a:pt x="1" y="1161"/>
                  </a:lnTo>
                  <a:lnTo>
                    <a:pt x="117" y="116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9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9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9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9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9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extrusionOk="0">
                  <a:moveTo>
                    <a:pt x="1" y="1"/>
                  </a:move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rgbClr val="D2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9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fill="none" extrusionOk="0">
                  <a:moveTo>
                    <a:pt x="43532" y="1"/>
                  </a:move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34083" y="953"/>
                  </a:lnTo>
                  <a:lnTo>
                    <a:pt x="34060" y="953"/>
                  </a:lnTo>
                  <a:lnTo>
                    <a:pt x="34060" y="953"/>
                  </a:lnTo>
                  <a:lnTo>
                    <a:pt x="34036" y="953"/>
                  </a:lnTo>
                  <a:lnTo>
                    <a:pt x="3403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4564" y="953"/>
                  </a:lnTo>
                  <a:lnTo>
                    <a:pt x="24564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22358" y="930"/>
                  </a:lnTo>
                  <a:lnTo>
                    <a:pt x="21407" y="930"/>
                  </a:lnTo>
                  <a:lnTo>
                    <a:pt x="21407" y="930"/>
                  </a:lnTo>
                  <a:lnTo>
                    <a:pt x="20733" y="930"/>
                  </a:lnTo>
                  <a:lnTo>
                    <a:pt x="20733" y="930"/>
                  </a:lnTo>
                  <a:lnTo>
                    <a:pt x="19526" y="930"/>
                  </a:lnTo>
                  <a:lnTo>
                    <a:pt x="19526" y="930"/>
                  </a:lnTo>
                  <a:lnTo>
                    <a:pt x="18226" y="930"/>
                  </a:lnTo>
                  <a:lnTo>
                    <a:pt x="18226" y="930"/>
                  </a:lnTo>
                  <a:lnTo>
                    <a:pt x="17576" y="930"/>
                  </a:lnTo>
                  <a:lnTo>
                    <a:pt x="17576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906"/>
                  </a:lnTo>
                  <a:lnTo>
                    <a:pt x="14418" y="906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10982" y="419"/>
                  </a:lnTo>
                  <a:lnTo>
                    <a:pt x="8011" y="419"/>
                  </a:lnTo>
                  <a:lnTo>
                    <a:pt x="7709" y="419"/>
                  </a:lnTo>
                  <a:lnTo>
                    <a:pt x="7105" y="419"/>
                  </a:lnTo>
                  <a:lnTo>
                    <a:pt x="6687" y="1"/>
                  </a:lnTo>
                  <a:lnTo>
                    <a:pt x="5619" y="1"/>
                  </a:lnTo>
                  <a:lnTo>
                    <a:pt x="4923" y="1"/>
                  </a:lnTo>
                  <a:lnTo>
                    <a:pt x="4250" y="1"/>
                  </a:lnTo>
                  <a:lnTo>
                    <a:pt x="3576" y="1"/>
                  </a:lnTo>
                  <a:lnTo>
                    <a:pt x="2903" y="1"/>
                  </a:lnTo>
                  <a:lnTo>
                    <a:pt x="2206" y="1"/>
                  </a:lnTo>
                  <a:lnTo>
                    <a:pt x="1533" y="1"/>
                  </a:lnTo>
                  <a:lnTo>
                    <a:pt x="86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9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extrusionOk="0">
                  <a:moveTo>
                    <a:pt x="2856" y="1"/>
                  </a:move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9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fill="none" extrusionOk="0">
                  <a:moveTo>
                    <a:pt x="8382" y="1"/>
                  </a:moveTo>
                  <a:lnTo>
                    <a:pt x="8359" y="1"/>
                  </a:lnTo>
                  <a:lnTo>
                    <a:pt x="8034" y="1"/>
                  </a:lnTo>
                  <a:lnTo>
                    <a:pt x="6293" y="1"/>
                  </a:lnTo>
                  <a:lnTo>
                    <a:pt x="6014" y="1"/>
                  </a:lnTo>
                  <a:lnTo>
                    <a:pt x="4273" y="1"/>
                  </a:lnTo>
                  <a:lnTo>
                    <a:pt x="3994" y="1"/>
                  </a:lnTo>
                  <a:lnTo>
                    <a:pt x="2856" y="1"/>
                  </a:lnTo>
                  <a:lnTo>
                    <a:pt x="2856" y="1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9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743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9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fill="none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2020" y="24"/>
                  </a:lnTo>
                  <a:lnTo>
                    <a:pt x="1556" y="24"/>
                  </a:lnTo>
                  <a:lnTo>
                    <a:pt x="1556" y="24"/>
                  </a:lnTo>
                  <a:lnTo>
                    <a:pt x="743" y="24"/>
                  </a:lnTo>
                  <a:lnTo>
                    <a:pt x="743" y="2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9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extrusionOk="0">
                  <a:moveTo>
                    <a:pt x="1" y="1"/>
                  </a:move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1231" y="48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9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fill="none" extrusionOk="0">
                  <a:moveTo>
                    <a:pt x="929" y="1"/>
                  </a:moveTo>
                  <a:lnTo>
                    <a:pt x="326" y="1"/>
                  </a:lnTo>
                  <a:lnTo>
                    <a:pt x="1" y="1"/>
                  </a:ln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3413" y="488"/>
                  </a:lnTo>
                  <a:lnTo>
                    <a:pt x="3390" y="488"/>
                  </a:lnTo>
                  <a:lnTo>
                    <a:pt x="3390" y="488"/>
                  </a:lnTo>
                  <a:lnTo>
                    <a:pt x="1231" y="488"/>
                  </a:lnTo>
                  <a:lnTo>
                    <a:pt x="9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9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DF8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9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fill="none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9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AA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9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fill="none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3042" y="24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9"/>
            <p:cNvSpPr/>
            <p:nvPr/>
          </p:nvSpPr>
          <p:spPr>
            <a:xfrm flipH="1">
              <a:off x="-1705903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9"/>
            <p:cNvSpPr/>
            <p:nvPr/>
          </p:nvSpPr>
          <p:spPr>
            <a:xfrm flipH="1">
              <a:off x="-1841850" y="4546461"/>
              <a:ext cx="1199526" cy="9836"/>
            </a:xfrm>
            <a:custGeom>
              <a:avLst/>
              <a:gdLst/>
              <a:ahLst/>
              <a:cxnLst/>
              <a:rect l="l" t="t" r="r" b="b"/>
              <a:pathLst>
                <a:path w="25609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5446" y="210"/>
                  </a:lnTo>
                  <a:lnTo>
                    <a:pt x="25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9"/>
            <p:cNvSpPr/>
            <p:nvPr/>
          </p:nvSpPr>
          <p:spPr>
            <a:xfrm flipH="1">
              <a:off x="-2150675" y="4546461"/>
              <a:ext cx="2039039" cy="164268"/>
            </a:xfrm>
            <a:custGeom>
              <a:avLst/>
              <a:gdLst/>
              <a:ahLst/>
              <a:cxnLst/>
              <a:rect l="l" t="t" r="r" b="b"/>
              <a:pathLst>
                <a:path w="43532" h="3507" extrusionOk="0">
                  <a:moveTo>
                    <a:pt x="1" y="1"/>
                  </a:moveTo>
                  <a:lnTo>
                    <a:pt x="488" y="396"/>
                  </a:lnTo>
                  <a:lnTo>
                    <a:pt x="953" y="790"/>
                  </a:lnTo>
                  <a:lnTo>
                    <a:pt x="1371" y="1208"/>
                  </a:lnTo>
                  <a:lnTo>
                    <a:pt x="1719" y="1649"/>
                  </a:lnTo>
                  <a:lnTo>
                    <a:pt x="1881" y="1858"/>
                  </a:lnTo>
                  <a:lnTo>
                    <a:pt x="2021" y="2090"/>
                  </a:lnTo>
                  <a:lnTo>
                    <a:pt x="2160" y="2323"/>
                  </a:lnTo>
                  <a:lnTo>
                    <a:pt x="2276" y="2555"/>
                  </a:lnTo>
                  <a:lnTo>
                    <a:pt x="2369" y="2787"/>
                  </a:lnTo>
                  <a:lnTo>
                    <a:pt x="2439" y="3019"/>
                  </a:lnTo>
                  <a:lnTo>
                    <a:pt x="2508" y="3251"/>
                  </a:lnTo>
                  <a:lnTo>
                    <a:pt x="2555" y="3507"/>
                  </a:lnTo>
                  <a:lnTo>
                    <a:pt x="42116" y="3507"/>
                  </a:lnTo>
                  <a:lnTo>
                    <a:pt x="42510" y="2717"/>
                  </a:lnTo>
                  <a:lnTo>
                    <a:pt x="42882" y="1858"/>
                  </a:lnTo>
                  <a:lnTo>
                    <a:pt x="43068" y="1417"/>
                  </a:lnTo>
                  <a:lnTo>
                    <a:pt x="43253" y="953"/>
                  </a:lnTo>
                  <a:lnTo>
                    <a:pt x="43393" y="488"/>
                  </a:lnTo>
                  <a:lnTo>
                    <a:pt x="43532" y="1"/>
                  </a:lnTo>
                  <a:lnTo>
                    <a:pt x="36938" y="1"/>
                  </a:lnTo>
                  <a:lnTo>
                    <a:pt x="36776" y="210"/>
                  </a:lnTo>
                  <a:lnTo>
                    <a:pt x="36567" y="488"/>
                  </a:lnTo>
                  <a:lnTo>
                    <a:pt x="36358" y="767"/>
                  </a:lnTo>
                  <a:lnTo>
                    <a:pt x="36265" y="837"/>
                  </a:lnTo>
                  <a:lnTo>
                    <a:pt x="36172" y="906"/>
                  </a:lnTo>
                  <a:lnTo>
                    <a:pt x="36056" y="906"/>
                  </a:lnTo>
                  <a:lnTo>
                    <a:pt x="35429" y="930"/>
                  </a:lnTo>
                  <a:lnTo>
                    <a:pt x="34338" y="930"/>
                  </a:lnTo>
                  <a:lnTo>
                    <a:pt x="34060" y="953"/>
                  </a:lnTo>
                  <a:lnTo>
                    <a:pt x="23101" y="953"/>
                  </a:lnTo>
                  <a:lnTo>
                    <a:pt x="21407" y="930"/>
                  </a:lnTo>
                  <a:lnTo>
                    <a:pt x="17576" y="930"/>
                  </a:lnTo>
                  <a:lnTo>
                    <a:pt x="15068" y="906"/>
                  </a:lnTo>
                  <a:lnTo>
                    <a:pt x="12236" y="906"/>
                  </a:lnTo>
                  <a:lnTo>
                    <a:pt x="11934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9"/>
            <p:cNvSpPr/>
            <p:nvPr/>
          </p:nvSpPr>
          <p:spPr>
            <a:xfrm flipH="1">
              <a:off x="-817457" y="4556251"/>
              <a:ext cx="64218" cy="32694"/>
            </a:xfrm>
            <a:custGeom>
              <a:avLst/>
              <a:gdLst/>
              <a:ahLst/>
              <a:cxnLst/>
              <a:rect l="l" t="t" r="r" b="b"/>
              <a:pathLst>
                <a:path w="1371" h="698" extrusionOk="0">
                  <a:moveTo>
                    <a:pt x="1" y="1"/>
                  </a:moveTo>
                  <a:lnTo>
                    <a:pt x="697" y="697"/>
                  </a:lnTo>
                  <a:lnTo>
                    <a:pt x="1370" y="697"/>
                  </a:lnTo>
                  <a:lnTo>
                    <a:pt x="929" y="27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9"/>
            <p:cNvSpPr/>
            <p:nvPr/>
          </p:nvSpPr>
          <p:spPr>
            <a:xfrm flipH="1">
              <a:off x="-965328" y="4556251"/>
              <a:ext cx="64171" cy="33772"/>
            </a:xfrm>
            <a:custGeom>
              <a:avLst/>
              <a:gdLst/>
              <a:ahLst/>
              <a:cxnLst/>
              <a:rect l="l" t="t" r="r" b="b"/>
              <a:pathLst>
                <a:path w="1370" h="721" extrusionOk="0">
                  <a:moveTo>
                    <a:pt x="0" y="1"/>
                  </a:moveTo>
                  <a:lnTo>
                    <a:pt x="720" y="721"/>
                  </a:lnTo>
                  <a:lnTo>
                    <a:pt x="1370" y="721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9"/>
            <p:cNvSpPr/>
            <p:nvPr/>
          </p:nvSpPr>
          <p:spPr>
            <a:xfrm flipH="1">
              <a:off x="-1114324" y="4556251"/>
              <a:ext cx="65295" cy="33772"/>
            </a:xfrm>
            <a:custGeom>
              <a:avLst/>
              <a:gdLst/>
              <a:ahLst/>
              <a:cxnLst/>
              <a:rect l="l" t="t" r="r" b="b"/>
              <a:pathLst>
                <a:path w="1394" h="721" extrusionOk="0">
                  <a:moveTo>
                    <a:pt x="1" y="1"/>
                  </a:moveTo>
                  <a:lnTo>
                    <a:pt x="720" y="721"/>
                  </a:lnTo>
                  <a:lnTo>
                    <a:pt x="1394" y="721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9"/>
            <p:cNvSpPr/>
            <p:nvPr/>
          </p:nvSpPr>
          <p:spPr>
            <a:xfrm flipH="1">
              <a:off x="-1262242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0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929" y="30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9"/>
            <p:cNvSpPr/>
            <p:nvPr/>
          </p:nvSpPr>
          <p:spPr>
            <a:xfrm flipH="1">
              <a:off x="-2150675" y="4545384"/>
              <a:ext cx="2039039" cy="57707"/>
            </a:xfrm>
            <a:custGeom>
              <a:avLst/>
              <a:gdLst/>
              <a:ahLst/>
              <a:cxnLst/>
              <a:rect l="l" t="t" r="r" b="b"/>
              <a:pathLst>
                <a:path w="43532" h="1232" extrusionOk="0">
                  <a:moveTo>
                    <a:pt x="1" y="1"/>
                  </a:moveTo>
                  <a:lnTo>
                    <a:pt x="1" y="47"/>
                  </a:lnTo>
                  <a:lnTo>
                    <a:pt x="3344" y="117"/>
                  </a:lnTo>
                  <a:lnTo>
                    <a:pt x="5016" y="163"/>
                  </a:lnTo>
                  <a:lnTo>
                    <a:pt x="6617" y="185"/>
                  </a:lnTo>
                  <a:lnTo>
                    <a:pt x="6617" y="185"/>
                  </a:lnTo>
                  <a:lnTo>
                    <a:pt x="6989" y="558"/>
                  </a:lnTo>
                  <a:lnTo>
                    <a:pt x="7036" y="628"/>
                  </a:lnTo>
                  <a:lnTo>
                    <a:pt x="7105" y="628"/>
                  </a:lnTo>
                  <a:lnTo>
                    <a:pt x="11785" y="673"/>
                  </a:lnTo>
                  <a:lnTo>
                    <a:pt x="11785" y="673"/>
                  </a:lnTo>
                  <a:lnTo>
                    <a:pt x="12027" y="1045"/>
                  </a:lnTo>
                  <a:lnTo>
                    <a:pt x="12097" y="1161"/>
                  </a:lnTo>
                  <a:lnTo>
                    <a:pt x="12236" y="1161"/>
                  </a:lnTo>
                  <a:lnTo>
                    <a:pt x="18505" y="1208"/>
                  </a:lnTo>
                  <a:lnTo>
                    <a:pt x="21662" y="1231"/>
                  </a:lnTo>
                  <a:lnTo>
                    <a:pt x="24796" y="1231"/>
                  </a:lnTo>
                  <a:lnTo>
                    <a:pt x="31065" y="1208"/>
                  </a:lnTo>
                  <a:lnTo>
                    <a:pt x="34222" y="1161"/>
                  </a:lnTo>
                  <a:lnTo>
                    <a:pt x="35801" y="1115"/>
                  </a:lnTo>
                  <a:lnTo>
                    <a:pt x="36079" y="1115"/>
                  </a:lnTo>
                  <a:lnTo>
                    <a:pt x="36149" y="1092"/>
                  </a:lnTo>
                  <a:lnTo>
                    <a:pt x="36242" y="1092"/>
                  </a:lnTo>
                  <a:lnTo>
                    <a:pt x="36265" y="1069"/>
                  </a:lnTo>
                  <a:lnTo>
                    <a:pt x="36288" y="1069"/>
                  </a:lnTo>
                  <a:lnTo>
                    <a:pt x="36312" y="1045"/>
                  </a:lnTo>
                  <a:lnTo>
                    <a:pt x="36358" y="999"/>
                  </a:lnTo>
                  <a:lnTo>
                    <a:pt x="36451" y="929"/>
                  </a:lnTo>
                  <a:lnTo>
                    <a:pt x="36590" y="767"/>
                  </a:lnTo>
                  <a:lnTo>
                    <a:pt x="36846" y="442"/>
                  </a:lnTo>
                  <a:lnTo>
                    <a:pt x="37010" y="185"/>
                  </a:lnTo>
                  <a:lnTo>
                    <a:pt x="37010" y="185"/>
                  </a:lnTo>
                  <a:lnTo>
                    <a:pt x="38587" y="163"/>
                  </a:lnTo>
                  <a:lnTo>
                    <a:pt x="40235" y="117"/>
                  </a:lnTo>
                  <a:lnTo>
                    <a:pt x="43532" y="47"/>
                  </a:lnTo>
                  <a:lnTo>
                    <a:pt x="43532" y="1"/>
                  </a:lnTo>
                  <a:lnTo>
                    <a:pt x="36915" y="1"/>
                  </a:lnTo>
                  <a:lnTo>
                    <a:pt x="36915" y="24"/>
                  </a:lnTo>
                  <a:lnTo>
                    <a:pt x="36683" y="326"/>
                  </a:lnTo>
                  <a:lnTo>
                    <a:pt x="36451" y="651"/>
                  </a:lnTo>
                  <a:lnTo>
                    <a:pt x="36312" y="790"/>
                  </a:lnTo>
                  <a:lnTo>
                    <a:pt x="36242" y="860"/>
                  </a:lnTo>
                  <a:lnTo>
                    <a:pt x="36172" y="906"/>
                  </a:lnTo>
                  <a:lnTo>
                    <a:pt x="35778" y="929"/>
                  </a:lnTo>
                  <a:lnTo>
                    <a:pt x="34222" y="953"/>
                  </a:lnTo>
                  <a:lnTo>
                    <a:pt x="31065" y="953"/>
                  </a:lnTo>
                  <a:lnTo>
                    <a:pt x="24796" y="929"/>
                  </a:lnTo>
                  <a:lnTo>
                    <a:pt x="12243" y="883"/>
                  </a:lnTo>
                  <a:lnTo>
                    <a:pt x="12243" y="883"/>
                  </a:lnTo>
                  <a:lnTo>
                    <a:pt x="11934" y="442"/>
                  </a:lnTo>
                  <a:lnTo>
                    <a:pt x="11934" y="419"/>
                  </a:lnTo>
                  <a:lnTo>
                    <a:pt x="11911" y="419"/>
                  </a:lnTo>
                  <a:lnTo>
                    <a:pt x="7128" y="442"/>
                  </a:lnTo>
                  <a:lnTo>
                    <a:pt x="7128" y="442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9"/>
            <p:cNvSpPr/>
            <p:nvPr/>
          </p:nvSpPr>
          <p:spPr>
            <a:xfrm flipH="1">
              <a:off x="-471568" y="4283698"/>
              <a:ext cx="15194" cy="25378"/>
            </a:xfrm>
            <a:custGeom>
              <a:avLst/>
              <a:gdLst/>
              <a:ahLst/>
              <a:cxnLst/>
              <a:rect l="l" t="t" r="r" b="b"/>
              <a:pathLst>
                <a:path w="279" h="466" extrusionOk="0">
                  <a:moveTo>
                    <a:pt x="0" y="1"/>
                  </a:moveTo>
                  <a:lnTo>
                    <a:pt x="0" y="372"/>
                  </a:lnTo>
                  <a:lnTo>
                    <a:pt x="279" y="465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9"/>
            <p:cNvSpPr/>
            <p:nvPr/>
          </p:nvSpPr>
          <p:spPr>
            <a:xfrm flipH="1">
              <a:off x="-491171" y="4283694"/>
              <a:ext cx="22814" cy="25383"/>
            </a:xfrm>
            <a:custGeom>
              <a:avLst/>
              <a:gdLst/>
              <a:ahLst/>
              <a:cxnLst/>
              <a:rect l="l" t="t" r="r" b="b"/>
              <a:pathLst>
                <a:path w="303" h="466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9"/>
            <p:cNvSpPr/>
            <p:nvPr/>
          </p:nvSpPr>
          <p:spPr>
            <a:xfrm flipH="1">
              <a:off x="-503208" y="4283698"/>
              <a:ext cx="15248" cy="25378"/>
            </a:xfrm>
            <a:custGeom>
              <a:avLst/>
              <a:gdLst/>
              <a:ahLst/>
              <a:cxnLst/>
              <a:rect l="l" t="t" r="r" b="b"/>
              <a:pathLst>
                <a:path w="280" h="466" extrusionOk="0">
                  <a:moveTo>
                    <a:pt x="1" y="1"/>
                  </a:moveTo>
                  <a:lnTo>
                    <a:pt x="1" y="465"/>
                  </a:lnTo>
                  <a:lnTo>
                    <a:pt x="279" y="372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7" name="Google Shape;2097;p19"/>
          <p:cNvSpPr/>
          <p:nvPr/>
        </p:nvSpPr>
        <p:spPr>
          <a:xfrm>
            <a:off x="167788" y="218333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19"/>
          <p:cNvSpPr/>
          <p:nvPr/>
        </p:nvSpPr>
        <p:spPr>
          <a:xfrm rot="1159801">
            <a:off x="343637" y="229203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9"/>
          <p:cNvSpPr/>
          <p:nvPr/>
        </p:nvSpPr>
        <p:spPr>
          <a:xfrm>
            <a:off x="6823973" y="1063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19"/>
          <p:cNvSpPr/>
          <p:nvPr/>
        </p:nvSpPr>
        <p:spPr>
          <a:xfrm>
            <a:off x="8637350" y="2833913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9"/>
          <p:cNvSpPr/>
          <p:nvPr/>
        </p:nvSpPr>
        <p:spPr>
          <a:xfrm>
            <a:off x="-128191" y="124231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19"/>
          <p:cNvSpPr/>
          <p:nvPr/>
        </p:nvSpPr>
        <p:spPr>
          <a:xfrm>
            <a:off x="1666650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62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3048108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00" y="4216150"/>
            <a:ext cx="9144000" cy="9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944048" y="1063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8430784" y="143476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5984300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8735676" y="2562159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541813" y="244059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6096120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3933775" y="1849713"/>
            <a:ext cx="44970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933775" y="2581525"/>
            <a:ext cx="44970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100" y="4604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51" y="4724716"/>
            <a:ext cx="9144051" cy="1409448"/>
            <a:chOff x="1648300" y="2319100"/>
            <a:chExt cx="1480075" cy="228125"/>
          </a:xfrm>
        </p:grpSpPr>
        <p:sp>
          <p:nvSpPr>
            <p:cNvPr id="37" name="Google Shape;37;p4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4"/>
          <p:cNvGrpSpPr/>
          <p:nvPr/>
        </p:nvGrpSpPr>
        <p:grpSpPr>
          <a:xfrm>
            <a:off x="6969370" y="4428598"/>
            <a:ext cx="3973473" cy="1022007"/>
            <a:chOff x="3880030" y="4285451"/>
            <a:chExt cx="2528781" cy="650421"/>
          </a:xfrm>
        </p:grpSpPr>
        <p:grpSp>
          <p:nvGrpSpPr>
            <p:cNvPr id="43" name="Google Shape;43;p4"/>
            <p:cNvGrpSpPr/>
            <p:nvPr/>
          </p:nvGrpSpPr>
          <p:grpSpPr>
            <a:xfrm>
              <a:off x="4370131" y="4285451"/>
              <a:ext cx="1389733" cy="508297"/>
              <a:chOff x="5331602" y="3459769"/>
              <a:chExt cx="2948097" cy="1078271"/>
            </a:xfrm>
          </p:grpSpPr>
          <p:grpSp>
            <p:nvGrpSpPr>
              <p:cNvPr id="44" name="Google Shape;44;p4"/>
              <p:cNvGrpSpPr/>
              <p:nvPr/>
            </p:nvGrpSpPr>
            <p:grpSpPr>
              <a:xfrm>
                <a:off x="5331602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45" name="Google Shape;45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56;p4"/>
              <p:cNvGrpSpPr/>
              <p:nvPr/>
            </p:nvGrpSpPr>
            <p:grpSpPr>
              <a:xfrm>
                <a:off x="5804302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57" name="Google Shape;57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68;p4"/>
              <p:cNvGrpSpPr/>
              <p:nvPr/>
            </p:nvGrpSpPr>
            <p:grpSpPr>
              <a:xfrm>
                <a:off x="5331602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69" name="Google Shape;69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" name="Google Shape;80;p4"/>
              <p:cNvGrpSpPr/>
              <p:nvPr/>
            </p:nvGrpSpPr>
            <p:grpSpPr>
              <a:xfrm>
                <a:off x="5804302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81" name="Google Shape;81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" name="Google Shape;92;p4"/>
              <p:cNvGrpSpPr/>
              <p:nvPr/>
            </p:nvGrpSpPr>
            <p:grpSpPr>
              <a:xfrm>
                <a:off x="6280552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93" name="Google Shape;93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" name="Google Shape;104;p4"/>
              <p:cNvGrpSpPr/>
              <p:nvPr/>
            </p:nvGrpSpPr>
            <p:grpSpPr>
              <a:xfrm>
                <a:off x="6280552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105" name="Google Shape;105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" name="Google Shape;116;p4"/>
              <p:cNvGrpSpPr/>
              <p:nvPr/>
            </p:nvGrpSpPr>
            <p:grpSpPr>
              <a:xfrm>
                <a:off x="7043777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117" name="Google Shape;117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8" name="Google Shape;128;p4"/>
              <p:cNvGrpSpPr/>
              <p:nvPr/>
            </p:nvGrpSpPr>
            <p:grpSpPr>
              <a:xfrm>
                <a:off x="7516477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129" name="Google Shape;129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" name="Google Shape;140;p4"/>
              <p:cNvGrpSpPr/>
              <p:nvPr/>
            </p:nvGrpSpPr>
            <p:grpSpPr>
              <a:xfrm>
                <a:off x="7043777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141" name="Google Shape;141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" name="Google Shape;152;p4"/>
              <p:cNvGrpSpPr/>
              <p:nvPr/>
            </p:nvGrpSpPr>
            <p:grpSpPr>
              <a:xfrm>
                <a:off x="7516477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153" name="Google Shape;153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4" name="Google Shape;164;p4"/>
              <p:cNvGrpSpPr/>
              <p:nvPr/>
            </p:nvGrpSpPr>
            <p:grpSpPr>
              <a:xfrm>
                <a:off x="6280552" y="3459769"/>
                <a:ext cx="763222" cy="359421"/>
                <a:chOff x="811985" y="3296192"/>
                <a:chExt cx="1330582" cy="626605"/>
              </a:xfrm>
            </p:grpSpPr>
            <p:sp>
              <p:nvSpPr>
                <p:cNvPr id="165" name="Google Shape;165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6" name="Google Shape;176;p4"/>
              <p:cNvGrpSpPr/>
              <p:nvPr/>
            </p:nvGrpSpPr>
            <p:grpSpPr>
              <a:xfrm>
                <a:off x="7043777" y="3459769"/>
                <a:ext cx="763222" cy="359421"/>
                <a:chOff x="811985" y="3296192"/>
                <a:chExt cx="1330582" cy="626605"/>
              </a:xfrm>
            </p:grpSpPr>
            <p:sp>
              <p:nvSpPr>
                <p:cNvPr id="177" name="Google Shape;177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" name="Google Shape;188;p4"/>
              <p:cNvGrpSpPr/>
              <p:nvPr/>
            </p:nvGrpSpPr>
            <p:grpSpPr>
              <a:xfrm>
                <a:off x="7516477" y="3459769"/>
                <a:ext cx="763222" cy="359421"/>
                <a:chOff x="811985" y="3296192"/>
                <a:chExt cx="1330582" cy="626605"/>
              </a:xfrm>
            </p:grpSpPr>
            <p:sp>
              <p:nvSpPr>
                <p:cNvPr id="189" name="Google Shape;189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0" name="Google Shape;200;p4"/>
            <p:cNvGrpSpPr/>
            <p:nvPr/>
          </p:nvGrpSpPr>
          <p:grpSpPr>
            <a:xfrm>
              <a:off x="3880030" y="4429856"/>
              <a:ext cx="2528781" cy="506016"/>
              <a:chOff x="3844788" y="3789525"/>
              <a:chExt cx="3388878" cy="678124"/>
            </a:xfrm>
          </p:grpSpPr>
          <p:sp>
            <p:nvSpPr>
              <p:cNvPr id="201" name="Google Shape;201;p4"/>
              <p:cNvSpPr/>
              <p:nvPr/>
            </p:nvSpPr>
            <p:spPr>
              <a:xfrm>
                <a:off x="4219555" y="3789525"/>
                <a:ext cx="39740" cy="66758"/>
              </a:xfrm>
              <a:custGeom>
                <a:avLst/>
                <a:gdLst/>
                <a:ahLst/>
                <a:cxnLst/>
                <a:rect l="l" t="t" r="r" b="b"/>
                <a:pathLst>
                  <a:path w="581" h="976" extrusionOk="0">
                    <a:moveTo>
                      <a:pt x="279" y="0"/>
                    </a:moveTo>
                    <a:lnTo>
                      <a:pt x="1" y="24"/>
                    </a:lnTo>
                    <a:lnTo>
                      <a:pt x="1" y="952"/>
                    </a:lnTo>
                    <a:lnTo>
                      <a:pt x="256" y="975"/>
                    </a:lnTo>
                    <a:lnTo>
                      <a:pt x="395" y="952"/>
                    </a:lnTo>
                    <a:lnTo>
                      <a:pt x="511" y="952"/>
                    </a:lnTo>
                    <a:lnTo>
                      <a:pt x="535" y="929"/>
                    </a:lnTo>
                    <a:lnTo>
                      <a:pt x="558" y="883"/>
                    </a:lnTo>
                    <a:lnTo>
                      <a:pt x="581" y="790"/>
                    </a:lnTo>
                    <a:lnTo>
                      <a:pt x="558" y="581"/>
                    </a:lnTo>
                    <a:lnTo>
                      <a:pt x="535" y="302"/>
                    </a:lnTo>
                    <a:lnTo>
                      <a:pt x="535" y="163"/>
                    </a:lnTo>
                    <a:lnTo>
                      <a:pt x="558" y="70"/>
                    </a:lnTo>
                    <a:lnTo>
                      <a:pt x="535" y="24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4236997" y="3800606"/>
                <a:ext cx="50890" cy="63612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30" extrusionOk="0">
                    <a:moveTo>
                      <a:pt x="280" y="1"/>
                    </a:moveTo>
                    <a:lnTo>
                      <a:pt x="280" y="140"/>
                    </a:lnTo>
                    <a:lnTo>
                      <a:pt x="303" y="419"/>
                    </a:lnTo>
                    <a:lnTo>
                      <a:pt x="326" y="628"/>
                    </a:lnTo>
                    <a:lnTo>
                      <a:pt x="303" y="721"/>
                    </a:lnTo>
                    <a:lnTo>
                      <a:pt x="280" y="767"/>
                    </a:lnTo>
                    <a:lnTo>
                      <a:pt x="256" y="790"/>
                    </a:lnTo>
                    <a:lnTo>
                      <a:pt x="140" y="790"/>
                    </a:lnTo>
                    <a:lnTo>
                      <a:pt x="1" y="813"/>
                    </a:lnTo>
                    <a:lnTo>
                      <a:pt x="1" y="837"/>
                    </a:lnTo>
                    <a:lnTo>
                      <a:pt x="1" y="883"/>
                    </a:lnTo>
                    <a:lnTo>
                      <a:pt x="47" y="906"/>
                    </a:lnTo>
                    <a:lnTo>
                      <a:pt x="349" y="930"/>
                    </a:lnTo>
                    <a:lnTo>
                      <a:pt x="558" y="906"/>
                    </a:lnTo>
                    <a:lnTo>
                      <a:pt x="697" y="883"/>
                    </a:lnTo>
                    <a:lnTo>
                      <a:pt x="744" y="860"/>
                    </a:lnTo>
                    <a:lnTo>
                      <a:pt x="697" y="813"/>
                    </a:lnTo>
                    <a:lnTo>
                      <a:pt x="674" y="744"/>
                    </a:lnTo>
                    <a:lnTo>
                      <a:pt x="651" y="581"/>
                    </a:lnTo>
                    <a:lnTo>
                      <a:pt x="674" y="396"/>
                    </a:lnTo>
                    <a:lnTo>
                      <a:pt x="697" y="233"/>
                    </a:lnTo>
                    <a:lnTo>
                      <a:pt x="744" y="117"/>
                    </a:lnTo>
                    <a:lnTo>
                      <a:pt x="744" y="47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4221128" y="3789525"/>
                <a:ext cx="9644" cy="40657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944" extrusionOk="0">
                    <a:moveTo>
                      <a:pt x="1" y="0"/>
                    </a:moveTo>
                    <a:lnTo>
                      <a:pt x="1" y="5944"/>
                    </a:lnTo>
                    <a:lnTo>
                      <a:pt x="140" y="5944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3844788" y="4041992"/>
                <a:ext cx="3388878" cy="425653"/>
              </a:xfrm>
              <a:custGeom>
                <a:avLst/>
                <a:gdLst/>
                <a:ahLst/>
                <a:cxnLst/>
                <a:rect l="l" t="t" r="r" b="b"/>
                <a:pathLst>
                  <a:path w="49545" h="6223" extrusionOk="0">
                    <a:moveTo>
                      <a:pt x="10935" y="1371"/>
                    </a:moveTo>
                    <a:lnTo>
                      <a:pt x="10935" y="1788"/>
                    </a:lnTo>
                    <a:lnTo>
                      <a:pt x="10541" y="1371"/>
                    </a:lnTo>
                    <a:close/>
                    <a:moveTo>
                      <a:pt x="37379" y="1371"/>
                    </a:moveTo>
                    <a:lnTo>
                      <a:pt x="37217" y="1533"/>
                    </a:lnTo>
                    <a:lnTo>
                      <a:pt x="37031" y="1696"/>
                    </a:lnTo>
                    <a:lnTo>
                      <a:pt x="36845" y="1858"/>
                    </a:lnTo>
                    <a:lnTo>
                      <a:pt x="36613" y="1974"/>
                    </a:lnTo>
                    <a:lnTo>
                      <a:pt x="36613" y="1371"/>
                    </a:lnTo>
                    <a:close/>
                    <a:moveTo>
                      <a:pt x="36358" y="1371"/>
                    </a:moveTo>
                    <a:lnTo>
                      <a:pt x="36358" y="2114"/>
                    </a:lnTo>
                    <a:lnTo>
                      <a:pt x="36195" y="2183"/>
                    </a:lnTo>
                    <a:lnTo>
                      <a:pt x="36009" y="2230"/>
                    </a:lnTo>
                    <a:lnTo>
                      <a:pt x="35824" y="2253"/>
                    </a:lnTo>
                    <a:lnTo>
                      <a:pt x="35824" y="1371"/>
                    </a:lnTo>
                    <a:close/>
                    <a:moveTo>
                      <a:pt x="11748" y="1371"/>
                    </a:moveTo>
                    <a:lnTo>
                      <a:pt x="11748" y="2322"/>
                    </a:lnTo>
                    <a:lnTo>
                      <a:pt x="11655" y="2322"/>
                    </a:lnTo>
                    <a:lnTo>
                      <a:pt x="11562" y="2299"/>
                    </a:lnTo>
                    <a:lnTo>
                      <a:pt x="11446" y="2230"/>
                    </a:lnTo>
                    <a:lnTo>
                      <a:pt x="11191" y="2021"/>
                    </a:lnTo>
                    <a:lnTo>
                      <a:pt x="11191" y="1371"/>
                    </a:lnTo>
                    <a:close/>
                    <a:moveTo>
                      <a:pt x="12537" y="1371"/>
                    </a:moveTo>
                    <a:lnTo>
                      <a:pt x="12537" y="2322"/>
                    </a:lnTo>
                    <a:lnTo>
                      <a:pt x="11980" y="2322"/>
                    </a:lnTo>
                    <a:lnTo>
                      <a:pt x="11980" y="1371"/>
                    </a:lnTo>
                    <a:close/>
                    <a:moveTo>
                      <a:pt x="35568" y="1371"/>
                    </a:moveTo>
                    <a:lnTo>
                      <a:pt x="35568" y="2299"/>
                    </a:lnTo>
                    <a:lnTo>
                      <a:pt x="35034" y="2322"/>
                    </a:lnTo>
                    <a:lnTo>
                      <a:pt x="35034" y="1371"/>
                    </a:lnTo>
                    <a:close/>
                    <a:moveTo>
                      <a:pt x="13327" y="1371"/>
                    </a:moveTo>
                    <a:lnTo>
                      <a:pt x="13327" y="2346"/>
                    </a:lnTo>
                    <a:lnTo>
                      <a:pt x="12770" y="2346"/>
                    </a:lnTo>
                    <a:lnTo>
                      <a:pt x="12770" y="1371"/>
                    </a:lnTo>
                    <a:close/>
                    <a:moveTo>
                      <a:pt x="14116" y="1371"/>
                    </a:moveTo>
                    <a:lnTo>
                      <a:pt x="14116" y="2346"/>
                    </a:lnTo>
                    <a:lnTo>
                      <a:pt x="13582" y="2346"/>
                    </a:lnTo>
                    <a:lnTo>
                      <a:pt x="13582" y="1371"/>
                    </a:lnTo>
                    <a:close/>
                    <a:moveTo>
                      <a:pt x="14906" y="1371"/>
                    </a:moveTo>
                    <a:lnTo>
                      <a:pt x="14906" y="2346"/>
                    </a:lnTo>
                    <a:lnTo>
                      <a:pt x="14372" y="2346"/>
                    </a:lnTo>
                    <a:lnTo>
                      <a:pt x="14372" y="1371"/>
                    </a:lnTo>
                    <a:close/>
                    <a:moveTo>
                      <a:pt x="15718" y="1371"/>
                    </a:moveTo>
                    <a:lnTo>
                      <a:pt x="15718" y="2369"/>
                    </a:lnTo>
                    <a:lnTo>
                      <a:pt x="15161" y="2369"/>
                    </a:lnTo>
                    <a:lnTo>
                      <a:pt x="15161" y="1371"/>
                    </a:lnTo>
                    <a:close/>
                    <a:moveTo>
                      <a:pt x="16507" y="1371"/>
                    </a:moveTo>
                    <a:lnTo>
                      <a:pt x="16507" y="2369"/>
                    </a:lnTo>
                    <a:lnTo>
                      <a:pt x="15950" y="2369"/>
                    </a:lnTo>
                    <a:lnTo>
                      <a:pt x="15950" y="1371"/>
                    </a:lnTo>
                    <a:close/>
                    <a:moveTo>
                      <a:pt x="17297" y="1371"/>
                    </a:moveTo>
                    <a:lnTo>
                      <a:pt x="17297" y="2369"/>
                    </a:lnTo>
                    <a:lnTo>
                      <a:pt x="16740" y="2369"/>
                    </a:lnTo>
                    <a:lnTo>
                      <a:pt x="16740" y="1371"/>
                    </a:lnTo>
                    <a:close/>
                    <a:moveTo>
                      <a:pt x="34779" y="1371"/>
                    </a:moveTo>
                    <a:lnTo>
                      <a:pt x="34779" y="2346"/>
                    </a:lnTo>
                    <a:lnTo>
                      <a:pt x="34222" y="2369"/>
                    </a:lnTo>
                    <a:lnTo>
                      <a:pt x="34222" y="1371"/>
                    </a:lnTo>
                    <a:close/>
                    <a:moveTo>
                      <a:pt x="18086" y="1371"/>
                    </a:moveTo>
                    <a:lnTo>
                      <a:pt x="18086" y="2392"/>
                    </a:lnTo>
                    <a:lnTo>
                      <a:pt x="17552" y="2392"/>
                    </a:lnTo>
                    <a:lnTo>
                      <a:pt x="17552" y="1371"/>
                    </a:lnTo>
                    <a:close/>
                    <a:moveTo>
                      <a:pt x="18899" y="1371"/>
                    </a:moveTo>
                    <a:lnTo>
                      <a:pt x="18899" y="2392"/>
                    </a:lnTo>
                    <a:lnTo>
                      <a:pt x="18342" y="2392"/>
                    </a:lnTo>
                    <a:lnTo>
                      <a:pt x="18342" y="1371"/>
                    </a:lnTo>
                    <a:close/>
                    <a:moveTo>
                      <a:pt x="19688" y="1371"/>
                    </a:moveTo>
                    <a:lnTo>
                      <a:pt x="19688" y="2392"/>
                    </a:lnTo>
                    <a:lnTo>
                      <a:pt x="19131" y="2392"/>
                    </a:lnTo>
                    <a:lnTo>
                      <a:pt x="19131" y="1371"/>
                    </a:lnTo>
                    <a:close/>
                    <a:moveTo>
                      <a:pt x="33200" y="1371"/>
                    </a:moveTo>
                    <a:lnTo>
                      <a:pt x="33200" y="2392"/>
                    </a:lnTo>
                    <a:lnTo>
                      <a:pt x="32643" y="2392"/>
                    </a:lnTo>
                    <a:lnTo>
                      <a:pt x="32643" y="1371"/>
                    </a:lnTo>
                    <a:close/>
                    <a:moveTo>
                      <a:pt x="33990" y="1371"/>
                    </a:moveTo>
                    <a:lnTo>
                      <a:pt x="33990" y="2369"/>
                    </a:lnTo>
                    <a:lnTo>
                      <a:pt x="33432" y="2392"/>
                    </a:lnTo>
                    <a:lnTo>
                      <a:pt x="33432" y="1371"/>
                    </a:lnTo>
                    <a:close/>
                    <a:moveTo>
                      <a:pt x="20478" y="1371"/>
                    </a:moveTo>
                    <a:lnTo>
                      <a:pt x="20478" y="2415"/>
                    </a:lnTo>
                    <a:lnTo>
                      <a:pt x="19920" y="2392"/>
                    </a:lnTo>
                    <a:lnTo>
                      <a:pt x="19920" y="1371"/>
                    </a:lnTo>
                    <a:close/>
                    <a:moveTo>
                      <a:pt x="21267" y="1371"/>
                    </a:moveTo>
                    <a:lnTo>
                      <a:pt x="21267" y="2415"/>
                    </a:lnTo>
                    <a:lnTo>
                      <a:pt x="20733" y="2415"/>
                    </a:lnTo>
                    <a:lnTo>
                      <a:pt x="20733" y="1371"/>
                    </a:lnTo>
                    <a:close/>
                    <a:moveTo>
                      <a:pt x="22056" y="1371"/>
                    </a:moveTo>
                    <a:lnTo>
                      <a:pt x="22056" y="2415"/>
                    </a:lnTo>
                    <a:lnTo>
                      <a:pt x="21522" y="2415"/>
                    </a:lnTo>
                    <a:lnTo>
                      <a:pt x="21522" y="1371"/>
                    </a:lnTo>
                    <a:close/>
                    <a:moveTo>
                      <a:pt x="22869" y="1371"/>
                    </a:moveTo>
                    <a:lnTo>
                      <a:pt x="22869" y="2415"/>
                    </a:lnTo>
                    <a:lnTo>
                      <a:pt x="22312" y="2415"/>
                    </a:lnTo>
                    <a:lnTo>
                      <a:pt x="22312" y="1371"/>
                    </a:lnTo>
                    <a:close/>
                    <a:moveTo>
                      <a:pt x="23658" y="1371"/>
                    </a:moveTo>
                    <a:lnTo>
                      <a:pt x="23658" y="2415"/>
                    </a:lnTo>
                    <a:lnTo>
                      <a:pt x="23101" y="2415"/>
                    </a:lnTo>
                    <a:lnTo>
                      <a:pt x="23101" y="1371"/>
                    </a:lnTo>
                    <a:close/>
                    <a:moveTo>
                      <a:pt x="24448" y="1371"/>
                    </a:moveTo>
                    <a:lnTo>
                      <a:pt x="24448" y="2415"/>
                    </a:lnTo>
                    <a:lnTo>
                      <a:pt x="23890" y="2415"/>
                    </a:lnTo>
                    <a:lnTo>
                      <a:pt x="23890" y="1371"/>
                    </a:lnTo>
                    <a:close/>
                    <a:moveTo>
                      <a:pt x="31598" y="1371"/>
                    </a:moveTo>
                    <a:lnTo>
                      <a:pt x="31598" y="2415"/>
                    </a:lnTo>
                    <a:lnTo>
                      <a:pt x="31041" y="2415"/>
                    </a:lnTo>
                    <a:lnTo>
                      <a:pt x="31041" y="1371"/>
                    </a:lnTo>
                    <a:close/>
                    <a:moveTo>
                      <a:pt x="32388" y="1371"/>
                    </a:moveTo>
                    <a:lnTo>
                      <a:pt x="32388" y="2392"/>
                    </a:lnTo>
                    <a:lnTo>
                      <a:pt x="31854" y="2415"/>
                    </a:lnTo>
                    <a:lnTo>
                      <a:pt x="31854" y="1371"/>
                    </a:lnTo>
                    <a:close/>
                    <a:moveTo>
                      <a:pt x="25237" y="1371"/>
                    </a:moveTo>
                    <a:lnTo>
                      <a:pt x="25237" y="2439"/>
                    </a:lnTo>
                    <a:lnTo>
                      <a:pt x="24703" y="2415"/>
                    </a:lnTo>
                    <a:lnTo>
                      <a:pt x="24703" y="1371"/>
                    </a:lnTo>
                    <a:close/>
                    <a:moveTo>
                      <a:pt x="26050" y="1371"/>
                    </a:moveTo>
                    <a:lnTo>
                      <a:pt x="26050" y="2439"/>
                    </a:lnTo>
                    <a:lnTo>
                      <a:pt x="25492" y="2439"/>
                    </a:lnTo>
                    <a:lnTo>
                      <a:pt x="25492" y="1371"/>
                    </a:lnTo>
                    <a:close/>
                    <a:moveTo>
                      <a:pt x="26839" y="1371"/>
                    </a:moveTo>
                    <a:lnTo>
                      <a:pt x="26839" y="2439"/>
                    </a:lnTo>
                    <a:lnTo>
                      <a:pt x="26282" y="2439"/>
                    </a:lnTo>
                    <a:lnTo>
                      <a:pt x="26282" y="1371"/>
                    </a:lnTo>
                    <a:close/>
                    <a:moveTo>
                      <a:pt x="27628" y="1371"/>
                    </a:moveTo>
                    <a:lnTo>
                      <a:pt x="27628" y="2439"/>
                    </a:lnTo>
                    <a:lnTo>
                      <a:pt x="27071" y="2439"/>
                    </a:lnTo>
                    <a:lnTo>
                      <a:pt x="27071" y="1371"/>
                    </a:lnTo>
                    <a:close/>
                    <a:moveTo>
                      <a:pt x="28418" y="1371"/>
                    </a:moveTo>
                    <a:lnTo>
                      <a:pt x="28418" y="2439"/>
                    </a:lnTo>
                    <a:lnTo>
                      <a:pt x="27884" y="2439"/>
                    </a:lnTo>
                    <a:lnTo>
                      <a:pt x="27884" y="1371"/>
                    </a:lnTo>
                    <a:close/>
                    <a:moveTo>
                      <a:pt x="29207" y="1371"/>
                    </a:moveTo>
                    <a:lnTo>
                      <a:pt x="29207" y="2439"/>
                    </a:lnTo>
                    <a:lnTo>
                      <a:pt x="28673" y="2439"/>
                    </a:lnTo>
                    <a:lnTo>
                      <a:pt x="28673" y="1371"/>
                    </a:lnTo>
                    <a:close/>
                    <a:moveTo>
                      <a:pt x="30020" y="1371"/>
                    </a:moveTo>
                    <a:lnTo>
                      <a:pt x="30020" y="2439"/>
                    </a:lnTo>
                    <a:lnTo>
                      <a:pt x="29462" y="2439"/>
                    </a:lnTo>
                    <a:lnTo>
                      <a:pt x="29462" y="1371"/>
                    </a:lnTo>
                    <a:close/>
                    <a:moveTo>
                      <a:pt x="30809" y="1371"/>
                    </a:moveTo>
                    <a:lnTo>
                      <a:pt x="30809" y="2415"/>
                    </a:lnTo>
                    <a:lnTo>
                      <a:pt x="30252" y="2439"/>
                    </a:lnTo>
                    <a:lnTo>
                      <a:pt x="30252" y="1371"/>
                    </a:lnTo>
                    <a:close/>
                    <a:moveTo>
                      <a:pt x="38122" y="1"/>
                    </a:moveTo>
                    <a:lnTo>
                      <a:pt x="38099" y="94"/>
                    </a:lnTo>
                    <a:lnTo>
                      <a:pt x="38006" y="326"/>
                    </a:lnTo>
                    <a:lnTo>
                      <a:pt x="37867" y="651"/>
                    </a:lnTo>
                    <a:lnTo>
                      <a:pt x="37751" y="860"/>
                    </a:lnTo>
                    <a:lnTo>
                      <a:pt x="37635" y="1046"/>
                    </a:lnTo>
                    <a:lnTo>
                      <a:pt x="10053" y="1046"/>
                    </a:lnTo>
                    <a:lnTo>
                      <a:pt x="4087" y="976"/>
                    </a:lnTo>
                    <a:lnTo>
                      <a:pt x="0" y="953"/>
                    </a:lnTo>
                    <a:lnTo>
                      <a:pt x="24" y="1185"/>
                    </a:lnTo>
                    <a:lnTo>
                      <a:pt x="70" y="1394"/>
                    </a:lnTo>
                    <a:lnTo>
                      <a:pt x="140" y="1626"/>
                    </a:lnTo>
                    <a:lnTo>
                      <a:pt x="233" y="1858"/>
                    </a:lnTo>
                    <a:lnTo>
                      <a:pt x="442" y="2322"/>
                    </a:lnTo>
                    <a:lnTo>
                      <a:pt x="720" y="2764"/>
                    </a:lnTo>
                    <a:lnTo>
                      <a:pt x="1022" y="3205"/>
                    </a:lnTo>
                    <a:lnTo>
                      <a:pt x="1347" y="3646"/>
                    </a:lnTo>
                    <a:lnTo>
                      <a:pt x="1695" y="4064"/>
                    </a:lnTo>
                    <a:lnTo>
                      <a:pt x="2044" y="4458"/>
                    </a:lnTo>
                    <a:lnTo>
                      <a:pt x="2415" y="4830"/>
                    </a:lnTo>
                    <a:lnTo>
                      <a:pt x="2740" y="5178"/>
                    </a:lnTo>
                    <a:lnTo>
                      <a:pt x="3344" y="5712"/>
                    </a:lnTo>
                    <a:lnTo>
                      <a:pt x="3762" y="6084"/>
                    </a:lnTo>
                    <a:lnTo>
                      <a:pt x="3924" y="6223"/>
                    </a:lnTo>
                    <a:lnTo>
                      <a:pt x="47595" y="6223"/>
                    </a:lnTo>
                    <a:lnTo>
                      <a:pt x="47339" y="5805"/>
                    </a:lnTo>
                    <a:lnTo>
                      <a:pt x="47153" y="5433"/>
                    </a:lnTo>
                    <a:lnTo>
                      <a:pt x="47014" y="5062"/>
                    </a:lnTo>
                    <a:lnTo>
                      <a:pt x="46944" y="4714"/>
                    </a:lnTo>
                    <a:lnTo>
                      <a:pt x="46921" y="4389"/>
                    </a:lnTo>
                    <a:lnTo>
                      <a:pt x="46968" y="4087"/>
                    </a:lnTo>
                    <a:lnTo>
                      <a:pt x="47037" y="3785"/>
                    </a:lnTo>
                    <a:lnTo>
                      <a:pt x="47130" y="3530"/>
                    </a:lnTo>
                    <a:lnTo>
                      <a:pt x="47269" y="3298"/>
                    </a:lnTo>
                    <a:lnTo>
                      <a:pt x="47432" y="3089"/>
                    </a:lnTo>
                    <a:lnTo>
                      <a:pt x="47618" y="2880"/>
                    </a:lnTo>
                    <a:lnTo>
                      <a:pt x="47827" y="2717"/>
                    </a:lnTo>
                    <a:lnTo>
                      <a:pt x="48012" y="2578"/>
                    </a:lnTo>
                    <a:lnTo>
                      <a:pt x="48221" y="2439"/>
                    </a:lnTo>
                    <a:lnTo>
                      <a:pt x="48430" y="2346"/>
                    </a:lnTo>
                    <a:lnTo>
                      <a:pt x="48639" y="2276"/>
                    </a:lnTo>
                    <a:lnTo>
                      <a:pt x="48802" y="2183"/>
                    </a:lnTo>
                    <a:lnTo>
                      <a:pt x="48964" y="2090"/>
                    </a:lnTo>
                    <a:lnTo>
                      <a:pt x="49104" y="1951"/>
                    </a:lnTo>
                    <a:lnTo>
                      <a:pt x="49196" y="1788"/>
                    </a:lnTo>
                    <a:lnTo>
                      <a:pt x="49289" y="1626"/>
                    </a:lnTo>
                    <a:lnTo>
                      <a:pt x="49359" y="1440"/>
                    </a:lnTo>
                    <a:lnTo>
                      <a:pt x="49429" y="1231"/>
                    </a:lnTo>
                    <a:lnTo>
                      <a:pt x="49475" y="1046"/>
                    </a:lnTo>
                    <a:lnTo>
                      <a:pt x="49522" y="674"/>
                    </a:lnTo>
                    <a:lnTo>
                      <a:pt x="49545" y="372"/>
                    </a:lnTo>
                    <a:lnTo>
                      <a:pt x="49522" y="70"/>
                    </a:lnTo>
                    <a:lnTo>
                      <a:pt x="381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4035352" y="4397744"/>
                <a:ext cx="3064936" cy="69905"/>
              </a:xfrm>
              <a:custGeom>
                <a:avLst/>
                <a:gdLst/>
                <a:ahLst/>
                <a:cxnLst/>
                <a:rect l="l" t="t" r="r" b="b"/>
                <a:pathLst>
                  <a:path w="44809" h="1022" extrusionOk="0">
                    <a:moveTo>
                      <a:pt x="0" y="0"/>
                    </a:moveTo>
                    <a:lnTo>
                      <a:pt x="442" y="418"/>
                    </a:lnTo>
                    <a:lnTo>
                      <a:pt x="813" y="743"/>
                    </a:lnTo>
                    <a:lnTo>
                      <a:pt x="1138" y="1022"/>
                    </a:lnTo>
                    <a:lnTo>
                      <a:pt x="44809" y="1022"/>
                    </a:lnTo>
                    <a:lnTo>
                      <a:pt x="44623" y="743"/>
                    </a:lnTo>
                    <a:lnTo>
                      <a:pt x="44483" y="488"/>
                    </a:lnTo>
                    <a:lnTo>
                      <a:pt x="44367" y="256"/>
                    </a:lnTo>
                    <a:lnTo>
                      <a:pt x="442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" name="Google Shape;206;p4"/>
          <p:cNvGrpSpPr/>
          <p:nvPr/>
        </p:nvGrpSpPr>
        <p:grpSpPr>
          <a:xfrm>
            <a:off x="-709675" y="3779992"/>
            <a:ext cx="2044472" cy="1169062"/>
            <a:chOff x="-2150675" y="3642792"/>
            <a:chExt cx="2044472" cy="1169062"/>
          </a:xfrm>
        </p:grpSpPr>
        <p:sp>
          <p:nvSpPr>
            <p:cNvPr id="207" name="Google Shape;207;p4"/>
            <p:cNvSpPr/>
            <p:nvPr/>
          </p:nvSpPr>
          <p:spPr>
            <a:xfrm flipH="1">
              <a:off x="-671747" y="4306283"/>
              <a:ext cx="189397" cy="227004"/>
            </a:xfrm>
            <a:custGeom>
              <a:avLst/>
              <a:gdLst/>
              <a:ahLst/>
              <a:cxnLst/>
              <a:rect l="l" t="t" r="r" b="b"/>
              <a:pathLst>
                <a:path w="3971" h="4760" extrusionOk="0">
                  <a:moveTo>
                    <a:pt x="47" y="0"/>
                  </a:moveTo>
                  <a:lnTo>
                    <a:pt x="0" y="46"/>
                  </a:lnTo>
                  <a:lnTo>
                    <a:pt x="3901" y="4759"/>
                  </a:lnTo>
                  <a:lnTo>
                    <a:pt x="3970" y="471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flipH="1">
              <a:off x="-665067" y="4300700"/>
              <a:ext cx="170553" cy="132911"/>
            </a:xfrm>
            <a:custGeom>
              <a:avLst/>
              <a:gdLst/>
              <a:ahLst/>
              <a:cxnLst/>
              <a:rect l="l" t="t" r="r" b="b"/>
              <a:pathLst>
                <a:path w="3553" h="2695" extrusionOk="0">
                  <a:moveTo>
                    <a:pt x="70" y="1"/>
                  </a:moveTo>
                  <a:lnTo>
                    <a:pt x="1" y="71"/>
                  </a:lnTo>
                  <a:lnTo>
                    <a:pt x="3506" y="2694"/>
                  </a:lnTo>
                  <a:lnTo>
                    <a:pt x="3553" y="26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flipH="1">
              <a:off x="-458024" y="4300703"/>
              <a:ext cx="149524" cy="192715"/>
            </a:xfrm>
            <a:custGeom>
              <a:avLst/>
              <a:gdLst/>
              <a:ahLst/>
              <a:cxnLst/>
              <a:rect l="l" t="t" r="r" b="b"/>
              <a:pathLst>
                <a:path w="3135" h="4041" extrusionOk="0">
                  <a:moveTo>
                    <a:pt x="3065" y="1"/>
                  </a:moveTo>
                  <a:lnTo>
                    <a:pt x="0" y="3994"/>
                  </a:lnTo>
                  <a:lnTo>
                    <a:pt x="47" y="4041"/>
                  </a:lnTo>
                  <a:lnTo>
                    <a:pt x="3135" y="71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flipH="1">
              <a:off x="-470187" y="4306283"/>
              <a:ext cx="103021" cy="187136"/>
            </a:xfrm>
            <a:custGeom>
              <a:avLst/>
              <a:gdLst/>
              <a:ahLst/>
              <a:cxnLst/>
              <a:rect l="l" t="t" r="r" b="b"/>
              <a:pathLst>
                <a:path w="2160" h="3924" extrusionOk="0">
                  <a:moveTo>
                    <a:pt x="2090" y="0"/>
                  </a:moveTo>
                  <a:lnTo>
                    <a:pt x="1" y="3877"/>
                  </a:lnTo>
                  <a:lnTo>
                    <a:pt x="71" y="3924"/>
                  </a:lnTo>
                  <a:lnTo>
                    <a:pt x="2160" y="46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flipH="1">
              <a:off x="-1998417" y="3727618"/>
              <a:ext cx="233825" cy="277386"/>
            </a:xfrm>
            <a:custGeom>
              <a:avLst/>
              <a:gdLst/>
              <a:ahLst/>
              <a:cxnLst/>
              <a:rect l="l" t="t" r="r" b="b"/>
              <a:pathLst>
                <a:path w="4992" h="5922" extrusionOk="0">
                  <a:moveTo>
                    <a:pt x="418" y="1"/>
                  </a:moveTo>
                  <a:lnTo>
                    <a:pt x="0" y="94"/>
                  </a:lnTo>
                  <a:lnTo>
                    <a:pt x="186" y="303"/>
                  </a:lnTo>
                  <a:lnTo>
                    <a:pt x="534" y="744"/>
                  </a:lnTo>
                  <a:lnTo>
                    <a:pt x="1115" y="1463"/>
                  </a:lnTo>
                  <a:lnTo>
                    <a:pt x="1486" y="1881"/>
                  </a:lnTo>
                  <a:lnTo>
                    <a:pt x="2020" y="2555"/>
                  </a:lnTo>
                  <a:lnTo>
                    <a:pt x="2368" y="2973"/>
                  </a:lnTo>
                  <a:lnTo>
                    <a:pt x="2902" y="3623"/>
                  </a:lnTo>
                  <a:lnTo>
                    <a:pt x="3250" y="4041"/>
                  </a:lnTo>
                  <a:lnTo>
                    <a:pt x="4063" y="5016"/>
                  </a:lnTo>
                  <a:lnTo>
                    <a:pt x="4992" y="5921"/>
                  </a:lnTo>
                  <a:lnTo>
                    <a:pt x="4620" y="4528"/>
                  </a:lnTo>
                  <a:lnTo>
                    <a:pt x="4388" y="4296"/>
                  </a:lnTo>
                  <a:lnTo>
                    <a:pt x="3993" y="3855"/>
                  </a:lnTo>
                  <a:lnTo>
                    <a:pt x="3970" y="3855"/>
                  </a:lnTo>
                  <a:lnTo>
                    <a:pt x="3367" y="3182"/>
                  </a:lnTo>
                  <a:lnTo>
                    <a:pt x="2949" y="2740"/>
                  </a:lnTo>
                  <a:lnTo>
                    <a:pt x="2322" y="2067"/>
                  </a:lnTo>
                  <a:lnTo>
                    <a:pt x="1927" y="1626"/>
                  </a:lnTo>
                  <a:lnTo>
                    <a:pt x="1231" y="883"/>
                  </a:lnTo>
                  <a:lnTo>
                    <a:pt x="836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flipH="1">
              <a:off x="-2003847" y="3921204"/>
              <a:ext cx="34849" cy="101174"/>
            </a:xfrm>
            <a:custGeom>
              <a:avLst/>
              <a:gdLst/>
              <a:ahLst/>
              <a:cxnLst/>
              <a:rect l="l" t="t" r="r" b="b"/>
              <a:pathLst>
                <a:path w="744" h="2160" extrusionOk="0">
                  <a:moveTo>
                    <a:pt x="349" y="0"/>
                  </a:moveTo>
                  <a:lnTo>
                    <a:pt x="47" y="1068"/>
                  </a:lnTo>
                  <a:lnTo>
                    <a:pt x="47" y="1579"/>
                  </a:lnTo>
                  <a:lnTo>
                    <a:pt x="349" y="1579"/>
                  </a:lnTo>
                  <a:lnTo>
                    <a:pt x="419" y="1602"/>
                  </a:lnTo>
                  <a:lnTo>
                    <a:pt x="442" y="1672"/>
                  </a:lnTo>
                  <a:lnTo>
                    <a:pt x="419" y="1718"/>
                  </a:lnTo>
                  <a:lnTo>
                    <a:pt x="349" y="1742"/>
                  </a:lnTo>
                  <a:lnTo>
                    <a:pt x="1" y="1742"/>
                  </a:lnTo>
                  <a:lnTo>
                    <a:pt x="1" y="2160"/>
                  </a:lnTo>
                  <a:lnTo>
                    <a:pt x="744" y="2160"/>
                  </a:lnTo>
                  <a:lnTo>
                    <a:pt x="744" y="442"/>
                  </a:lnTo>
                  <a:lnTo>
                    <a:pt x="744" y="302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flipH="1">
              <a:off x="-1246972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flipH="1">
              <a:off x="-127418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flipH="1">
              <a:off x="-129919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flipH="1">
              <a:off x="-1326364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flipH="1">
              <a:off x="-68206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flipH="1">
              <a:off x="-709232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flipH="1">
              <a:off x="-733166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761457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flipH="1">
              <a:off x="-828326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-854416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flipH="1">
              <a:off x="-879428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flipH="1">
              <a:off x="-906641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flipH="1">
              <a:off x="-105558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flipH="1">
              <a:off x="-1081723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flipH="1">
              <a:off x="-1106735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flipH="1">
              <a:off x="-1133902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flipH="1">
              <a:off x="-1518873" y="3903780"/>
              <a:ext cx="20703" cy="28338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116" y="1"/>
                  </a:moveTo>
                  <a:lnTo>
                    <a:pt x="139" y="47"/>
                  </a:lnTo>
                  <a:lnTo>
                    <a:pt x="116" y="140"/>
                  </a:lnTo>
                  <a:lnTo>
                    <a:pt x="93" y="187"/>
                  </a:lnTo>
                  <a:lnTo>
                    <a:pt x="70" y="233"/>
                  </a:lnTo>
                  <a:lnTo>
                    <a:pt x="23" y="280"/>
                  </a:lnTo>
                  <a:lnTo>
                    <a:pt x="0" y="372"/>
                  </a:lnTo>
                  <a:lnTo>
                    <a:pt x="0" y="442"/>
                  </a:lnTo>
                  <a:lnTo>
                    <a:pt x="46" y="512"/>
                  </a:lnTo>
                  <a:lnTo>
                    <a:pt x="93" y="558"/>
                  </a:lnTo>
                  <a:lnTo>
                    <a:pt x="139" y="605"/>
                  </a:lnTo>
                  <a:lnTo>
                    <a:pt x="325" y="605"/>
                  </a:lnTo>
                  <a:lnTo>
                    <a:pt x="395" y="535"/>
                  </a:lnTo>
                  <a:lnTo>
                    <a:pt x="418" y="512"/>
                  </a:lnTo>
                  <a:lnTo>
                    <a:pt x="441" y="465"/>
                  </a:lnTo>
                  <a:lnTo>
                    <a:pt x="441" y="372"/>
                  </a:lnTo>
                  <a:lnTo>
                    <a:pt x="418" y="326"/>
                  </a:lnTo>
                  <a:lnTo>
                    <a:pt x="395" y="303"/>
                  </a:lnTo>
                  <a:lnTo>
                    <a:pt x="348" y="396"/>
                  </a:lnTo>
                  <a:lnTo>
                    <a:pt x="325" y="442"/>
                  </a:lnTo>
                  <a:lnTo>
                    <a:pt x="279" y="465"/>
                  </a:lnTo>
                  <a:lnTo>
                    <a:pt x="255" y="465"/>
                  </a:lnTo>
                  <a:lnTo>
                    <a:pt x="186" y="442"/>
                  </a:lnTo>
                  <a:lnTo>
                    <a:pt x="139" y="396"/>
                  </a:lnTo>
                  <a:lnTo>
                    <a:pt x="139" y="326"/>
                  </a:lnTo>
                  <a:lnTo>
                    <a:pt x="163" y="280"/>
                  </a:lnTo>
                  <a:lnTo>
                    <a:pt x="232" y="233"/>
                  </a:lnTo>
                  <a:lnTo>
                    <a:pt x="255" y="163"/>
                  </a:lnTo>
                  <a:lnTo>
                    <a:pt x="302" y="9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flipH="1">
              <a:off x="-1526461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1" y="0"/>
                  </a:moveTo>
                  <a:lnTo>
                    <a:pt x="1" y="1835"/>
                  </a:lnTo>
                  <a:lnTo>
                    <a:pt x="94" y="183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flipH="1">
              <a:off x="-1499294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93" y="183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flipH="1">
              <a:off x="-1515595" y="3901626"/>
              <a:ext cx="13115" cy="4403"/>
            </a:xfrm>
            <a:custGeom>
              <a:avLst/>
              <a:gdLst/>
              <a:ahLst/>
              <a:cxnLst/>
              <a:rect l="l" t="t" r="r" b="b"/>
              <a:pathLst>
                <a:path w="280" h="94" extrusionOk="0">
                  <a:moveTo>
                    <a:pt x="1" y="0"/>
                  </a:moveTo>
                  <a:lnTo>
                    <a:pt x="24" y="93"/>
                  </a:lnTo>
                  <a:lnTo>
                    <a:pt x="256" y="9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2C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fill="none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flipH="1">
              <a:off x="-1525384" y="3861391"/>
              <a:ext cx="32694" cy="27214"/>
            </a:xfrm>
            <a:custGeom>
              <a:avLst/>
              <a:gdLst/>
              <a:ahLst/>
              <a:cxnLst/>
              <a:rect l="l" t="t" r="r" b="b"/>
              <a:pathLst>
                <a:path w="698" h="581" extrusionOk="0">
                  <a:moveTo>
                    <a:pt x="1" y="0"/>
                  </a:moveTo>
                  <a:lnTo>
                    <a:pt x="24" y="302"/>
                  </a:lnTo>
                  <a:lnTo>
                    <a:pt x="512" y="581"/>
                  </a:lnTo>
                  <a:lnTo>
                    <a:pt x="697" y="581"/>
                  </a:lnTo>
                  <a:lnTo>
                    <a:pt x="697" y="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flipH="1">
              <a:off x="-1527539" y="3845091"/>
              <a:ext cx="35926" cy="25059"/>
            </a:xfrm>
            <a:custGeom>
              <a:avLst/>
              <a:gdLst/>
              <a:ahLst/>
              <a:cxnLst/>
              <a:rect l="l" t="t" r="r" b="b"/>
              <a:pathLst>
                <a:path w="767" h="535" extrusionOk="0">
                  <a:moveTo>
                    <a:pt x="1" y="0"/>
                  </a:moveTo>
                  <a:lnTo>
                    <a:pt x="1" y="70"/>
                  </a:lnTo>
                  <a:lnTo>
                    <a:pt x="744" y="534"/>
                  </a:lnTo>
                  <a:lnTo>
                    <a:pt x="767" y="232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flipH="1">
              <a:off x="-1525384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flipH="1">
              <a:off x="-1500372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 flipH="1">
              <a:off x="-1780944" y="3642792"/>
              <a:ext cx="304554" cy="124032"/>
            </a:xfrm>
            <a:custGeom>
              <a:avLst/>
              <a:gdLst/>
              <a:ahLst/>
              <a:cxnLst/>
              <a:rect l="l" t="t" r="r" b="b"/>
              <a:pathLst>
                <a:path w="6502" h="2648" extrusionOk="0">
                  <a:moveTo>
                    <a:pt x="4876" y="1"/>
                  </a:moveTo>
                  <a:lnTo>
                    <a:pt x="1" y="2648"/>
                  </a:lnTo>
                  <a:lnTo>
                    <a:pt x="442" y="2555"/>
                  </a:lnTo>
                  <a:lnTo>
                    <a:pt x="2322" y="1556"/>
                  </a:lnTo>
                  <a:lnTo>
                    <a:pt x="4853" y="163"/>
                  </a:lnTo>
                  <a:lnTo>
                    <a:pt x="4876" y="187"/>
                  </a:lnTo>
                  <a:lnTo>
                    <a:pt x="6339" y="1464"/>
                  </a:lnTo>
                  <a:lnTo>
                    <a:pt x="6501" y="1440"/>
                  </a:lnTo>
                  <a:lnTo>
                    <a:pt x="48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flipH="1">
              <a:off x="-1779861" y="3715674"/>
              <a:ext cx="6604" cy="6558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lnTo>
                    <a:pt x="24" y="24"/>
                  </a:lnTo>
                  <a:lnTo>
                    <a:pt x="1" y="70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0"/>
                  </a:lnTo>
                  <a:lnTo>
                    <a:pt x="117" y="2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flipH="1">
              <a:off x="-1734193" y="3742841"/>
              <a:ext cx="6604" cy="6604"/>
            </a:xfrm>
            <a:custGeom>
              <a:avLst/>
              <a:gdLst/>
              <a:ahLst/>
              <a:cxnLst/>
              <a:rect l="l" t="t" r="r" b="b"/>
              <a:pathLst>
                <a:path w="141" h="141" extrusionOk="0">
                  <a:moveTo>
                    <a:pt x="70" y="1"/>
                  </a:moveTo>
                  <a:lnTo>
                    <a:pt x="24" y="24"/>
                  </a:lnTo>
                  <a:lnTo>
                    <a:pt x="1" y="71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1"/>
                  </a:lnTo>
                  <a:lnTo>
                    <a:pt x="117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flipH="1">
              <a:off x="-1516672" y="3773286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70" y="1"/>
                  </a:moveTo>
                  <a:lnTo>
                    <a:pt x="47" y="24"/>
                  </a:lnTo>
                  <a:lnTo>
                    <a:pt x="24" y="47"/>
                  </a:lnTo>
                  <a:lnTo>
                    <a:pt x="1" y="94"/>
                  </a:lnTo>
                  <a:lnTo>
                    <a:pt x="24" y="140"/>
                  </a:lnTo>
                  <a:lnTo>
                    <a:pt x="47" y="163"/>
                  </a:lnTo>
                  <a:lnTo>
                    <a:pt x="70" y="187"/>
                  </a:lnTo>
                  <a:lnTo>
                    <a:pt x="117" y="210"/>
                  </a:lnTo>
                  <a:lnTo>
                    <a:pt x="163" y="187"/>
                  </a:lnTo>
                  <a:lnTo>
                    <a:pt x="187" y="163"/>
                  </a:lnTo>
                  <a:lnTo>
                    <a:pt x="210" y="140"/>
                  </a:lnTo>
                  <a:lnTo>
                    <a:pt x="210" y="94"/>
                  </a:lnTo>
                  <a:lnTo>
                    <a:pt x="210" y="47"/>
                  </a:lnTo>
                  <a:lnTo>
                    <a:pt x="187" y="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flipH="1">
              <a:off x="-1933169" y="3768977"/>
              <a:ext cx="214246" cy="429570"/>
            </a:xfrm>
            <a:custGeom>
              <a:avLst/>
              <a:gdLst/>
              <a:ahLst/>
              <a:cxnLst/>
              <a:rect l="l" t="t" r="r" b="b"/>
              <a:pathLst>
                <a:path w="4574" h="9171" extrusionOk="0">
                  <a:moveTo>
                    <a:pt x="697" y="0"/>
                  </a:moveTo>
                  <a:lnTo>
                    <a:pt x="511" y="47"/>
                  </a:lnTo>
                  <a:lnTo>
                    <a:pt x="163" y="139"/>
                  </a:lnTo>
                  <a:lnTo>
                    <a:pt x="0" y="163"/>
                  </a:lnTo>
                  <a:lnTo>
                    <a:pt x="4272" y="9171"/>
                  </a:lnTo>
                  <a:lnTo>
                    <a:pt x="4272" y="8335"/>
                  </a:lnTo>
                  <a:lnTo>
                    <a:pt x="4272" y="7429"/>
                  </a:lnTo>
                  <a:lnTo>
                    <a:pt x="4272" y="7220"/>
                  </a:lnTo>
                  <a:lnTo>
                    <a:pt x="4574" y="7220"/>
                  </a:lnTo>
                  <a:lnTo>
                    <a:pt x="4434" y="6269"/>
                  </a:lnTo>
                  <a:lnTo>
                    <a:pt x="4342" y="5642"/>
                  </a:lnTo>
                  <a:lnTo>
                    <a:pt x="3993" y="510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flipH="1">
              <a:off x="-1786377" y="3710241"/>
              <a:ext cx="325210" cy="87029"/>
            </a:xfrm>
            <a:custGeom>
              <a:avLst/>
              <a:gdLst/>
              <a:ahLst/>
              <a:cxnLst/>
              <a:rect l="l" t="t" r="r" b="b"/>
              <a:pathLst>
                <a:path w="6943" h="1858" extrusionOk="0">
                  <a:moveTo>
                    <a:pt x="6734" y="116"/>
                  </a:moveTo>
                  <a:lnTo>
                    <a:pt x="6780" y="140"/>
                  </a:lnTo>
                  <a:lnTo>
                    <a:pt x="6803" y="186"/>
                  </a:lnTo>
                  <a:lnTo>
                    <a:pt x="6780" y="256"/>
                  </a:lnTo>
                  <a:lnTo>
                    <a:pt x="6687" y="256"/>
                  </a:lnTo>
                  <a:lnTo>
                    <a:pt x="6664" y="186"/>
                  </a:lnTo>
                  <a:lnTo>
                    <a:pt x="6687" y="140"/>
                  </a:lnTo>
                  <a:lnTo>
                    <a:pt x="6734" y="116"/>
                  </a:lnTo>
                  <a:close/>
                  <a:moveTo>
                    <a:pt x="1138" y="1347"/>
                  </a:moveTo>
                  <a:lnTo>
                    <a:pt x="1162" y="1370"/>
                  </a:lnTo>
                  <a:lnTo>
                    <a:pt x="1185" y="1393"/>
                  </a:lnTo>
                  <a:lnTo>
                    <a:pt x="1185" y="1440"/>
                  </a:lnTo>
                  <a:lnTo>
                    <a:pt x="1185" y="1486"/>
                  </a:lnTo>
                  <a:lnTo>
                    <a:pt x="1162" y="1509"/>
                  </a:lnTo>
                  <a:lnTo>
                    <a:pt x="1138" y="1533"/>
                  </a:lnTo>
                  <a:lnTo>
                    <a:pt x="1092" y="1556"/>
                  </a:lnTo>
                  <a:lnTo>
                    <a:pt x="1045" y="1533"/>
                  </a:lnTo>
                  <a:lnTo>
                    <a:pt x="1022" y="1509"/>
                  </a:lnTo>
                  <a:lnTo>
                    <a:pt x="999" y="1486"/>
                  </a:lnTo>
                  <a:lnTo>
                    <a:pt x="976" y="1440"/>
                  </a:lnTo>
                  <a:lnTo>
                    <a:pt x="999" y="1393"/>
                  </a:lnTo>
                  <a:lnTo>
                    <a:pt x="1022" y="1370"/>
                  </a:lnTo>
                  <a:lnTo>
                    <a:pt x="1045" y="1347"/>
                  </a:lnTo>
                  <a:close/>
                  <a:moveTo>
                    <a:pt x="6826" y="0"/>
                  </a:moveTo>
                  <a:lnTo>
                    <a:pt x="6664" y="24"/>
                  </a:lnTo>
                  <a:lnTo>
                    <a:pt x="5457" y="256"/>
                  </a:lnTo>
                  <a:lnTo>
                    <a:pt x="2763" y="743"/>
                  </a:lnTo>
                  <a:lnTo>
                    <a:pt x="767" y="1115"/>
                  </a:lnTo>
                  <a:lnTo>
                    <a:pt x="326" y="1208"/>
                  </a:lnTo>
                  <a:lnTo>
                    <a:pt x="1" y="1277"/>
                  </a:lnTo>
                  <a:lnTo>
                    <a:pt x="47" y="1440"/>
                  </a:lnTo>
                  <a:lnTo>
                    <a:pt x="581" y="1347"/>
                  </a:lnTo>
                  <a:lnTo>
                    <a:pt x="674" y="1533"/>
                  </a:lnTo>
                  <a:lnTo>
                    <a:pt x="720" y="1649"/>
                  </a:lnTo>
                  <a:lnTo>
                    <a:pt x="790" y="1718"/>
                  </a:lnTo>
                  <a:lnTo>
                    <a:pt x="883" y="1788"/>
                  </a:lnTo>
                  <a:lnTo>
                    <a:pt x="976" y="1834"/>
                  </a:lnTo>
                  <a:lnTo>
                    <a:pt x="1115" y="1858"/>
                  </a:lnTo>
                  <a:lnTo>
                    <a:pt x="1208" y="1834"/>
                  </a:lnTo>
                  <a:lnTo>
                    <a:pt x="1324" y="1788"/>
                  </a:lnTo>
                  <a:lnTo>
                    <a:pt x="1417" y="1718"/>
                  </a:lnTo>
                  <a:lnTo>
                    <a:pt x="1487" y="1649"/>
                  </a:lnTo>
                  <a:lnTo>
                    <a:pt x="1579" y="1556"/>
                  </a:lnTo>
                  <a:lnTo>
                    <a:pt x="1695" y="1486"/>
                  </a:lnTo>
                  <a:lnTo>
                    <a:pt x="1951" y="1347"/>
                  </a:lnTo>
                  <a:lnTo>
                    <a:pt x="2276" y="1254"/>
                  </a:lnTo>
                  <a:lnTo>
                    <a:pt x="2601" y="1161"/>
                  </a:lnTo>
                  <a:lnTo>
                    <a:pt x="5364" y="674"/>
                  </a:lnTo>
                  <a:lnTo>
                    <a:pt x="6107" y="534"/>
                  </a:lnTo>
                  <a:lnTo>
                    <a:pt x="6478" y="465"/>
                  </a:lnTo>
                  <a:lnTo>
                    <a:pt x="6896" y="372"/>
                  </a:lnTo>
                  <a:lnTo>
                    <a:pt x="6942" y="302"/>
                  </a:lnTo>
                  <a:lnTo>
                    <a:pt x="6942" y="233"/>
                  </a:lnTo>
                  <a:lnTo>
                    <a:pt x="6942" y="163"/>
                  </a:lnTo>
                  <a:lnTo>
                    <a:pt x="6919" y="93"/>
                  </a:lnTo>
                  <a:lnTo>
                    <a:pt x="6873" y="24"/>
                  </a:lnTo>
                  <a:lnTo>
                    <a:pt x="6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flipH="1">
              <a:off x="-1749416" y="3735253"/>
              <a:ext cx="38128" cy="27214"/>
            </a:xfrm>
            <a:custGeom>
              <a:avLst/>
              <a:gdLst/>
              <a:ahLst/>
              <a:cxnLst/>
              <a:rect l="l" t="t" r="r" b="b"/>
              <a:pathLst>
                <a:path w="814" h="581" extrusionOk="0">
                  <a:moveTo>
                    <a:pt x="418" y="163"/>
                  </a:moveTo>
                  <a:lnTo>
                    <a:pt x="465" y="186"/>
                  </a:lnTo>
                  <a:lnTo>
                    <a:pt x="488" y="233"/>
                  </a:lnTo>
                  <a:lnTo>
                    <a:pt x="465" y="302"/>
                  </a:lnTo>
                  <a:lnTo>
                    <a:pt x="372" y="302"/>
                  </a:lnTo>
                  <a:lnTo>
                    <a:pt x="349" y="233"/>
                  </a:lnTo>
                  <a:lnTo>
                    <a:pt x="372" y="186"/>
                  </a:lnTo>
                  <a:lnTo>
                    <a:pt x="418" y="163"/>
                  </a:lnTo>
                  <a:close/>
                  <a:moveTo>
                    <a:pt x="767" y="0"/>
                  </a:moveTo>
                  <a:lnTo>
                    <a:pt x="24" y="140"/>
                  </a:lnTo>
                  <a:lnTo>
                    <a:pt x="1" y="186"/>
                  </a:lnTo>
                  <a:lnTo>
                    <a:pt x="24" y="302"/>
                  </a:lnTo>
                  <a:lnTo>
                    <a:pt x="70" y="395"/>
                  </a:lnTo>
                  <a:lnTo>
                    <a:pt x="140" y="488"/>
                  </a:lnTo>
                  <a:lnTo>
                    <a:pt x="233" y="534"/>
                  </a:lnTo>
                  <a:lnTo>
                    <a:pt x="326" y="581"/>
                  </a:lnTo>
                  <a:lnTo>
                    <a:pt x="395" y="581"/>
                  </a:lnTo>
                  <a:lnTo>
                    <a:pt x="534" y="558"/>
                  </a:lnTo>
                  <a:lnTo>
                    <a:pt x="674" y="488"/>
                  </a:lnTo>
                  <a:lnTo>
                    <a:pt x="720" y="418"/>
                  </a:lnTo>
                  <a:lnTo>
                    <a:pt x="767" y="349"/>
                  </a:lnTo>
                  <a:lnTo>
                    <a:pt x="790" y="279"/>
                  </a:lnTo>
                  <a:lnTo>
                    <a:pt x="813" y="186"/>
                  </a:lnTo>
                  <a:lnTo>
                    <a:pt x="790" y="9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 flipH="1">
              <a:off x="-1745060" y="3758064"/>
              <a:ext cx="23982" cy="17471"/>
            </a:xfrm>
            <a:custGeom>
              <a:avLst/>
              <a:gdLst/>
              <a:ahLst/>
              <a:cxnLst/>
              <a:rect l="l" t="t" r="r" b="b"/>
              <a:pathLst>
                <a:path w="512" h="373" extrusionOk="0">
                  <a:moveTo>
                    <a:pt x="465" y="1"/>
                  </a:moveTo>
                  <a:lnTo>
                    <a:pt x="325" y="71"/>
                  </a:lnTo>
                  <a:lnTo>
                    <a:pt x="186" y="94"/>
                  </a:lnTo>
                  <a:lnTo>
                    <a:pt x="117" y="94"/>
                  </a:lnTo>
                  <a:lnTo>
                    <a:pt x="24" y="47"/>
                  </a:lnTo>
                  <a:lnTo>
                    <a:pt x="0" y="163"/>
                  </a:lnTo>
                  <a:lnTo>
                    <a:pt x="24" y="210"/>
                  </a:lnTo>
                  <a:lnTo>
                    <a:pt x="47" y="280"/>
                  </a:lnTo>
                  <a:lnTo>
                    <a:pt x="70" y="326"/>
                  </a:lnTo>
                  <a:lnTo>
                    <a:pt x="117" y="372"/>
                  </a:lnTo>
                  <a:lnTo>
                    <a:pt x="465" y="280"/>
                  </a:lnTo>
                  <a:lnTo>
                    <a:pt x="488" y="233"/>
                  </a:lnTo>
                  <a:lnTo>
                    <a:pt x="511" y="163"/>
                  </a:lnTo>
                  <a:lnTo>
                    <a:pt x="488" y="71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flipH="1">
              <a:off x="-1811385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flipH="1">
              <a:off x="-1872276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 flipH="1">
              <a:off x="-1933167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 flipH="1">
              <a:off x="-1994058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 flipH="1">
              <a:off x="-2054949" y="4081067"/>
              <a:ext cx="44592" cy="21781"/>
            </a:xfrm>
            <a:custGeom>
              <a:avLst/>
              <a:gdLst/>
              <a:ahLst/>
              <a:cxnLst/>
              <a:rect l="l" t="t" r="r" b="b"/>
              <a:pathLst>
                <a:path w="952" h="465" extrusionOk="0">
                  <a:moveTo>
                    <a:pt x="0" y="0"/>
                  </a:moveTo>
                  <a:lnTo>
                    <a:pt x="0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 flipH="1">
              <a:off x="-2023425" y="3921204"/>
              <a:ext cx="19626" cy="20703"/>
            </a:xfrm>
            <a:custGeom>
              <a:avLst/>
              <a:gdLst/>
              <a:ahLst/>
              <a:cxnLst/>
              <a:rect l="l" t="t" r="r" b="b"/>
              <a:pathLst>
                <a:path w="419" h="442" extrusionOk="0">
                  <a:moveTo>
                    <a:pt x="279" y="0"/>
                  </a:moveTo>
                  <a:lnTo>
                    <a:pt x="210" y="302"/>
                  </a:lnTo>
                  <a:lnTo>
                    <a:pt x="1" y="302"/>
                  </a:lnTo>
                  <a:lnTo>
                    <a:pt x="1" y="442"/>
                  </a:lnTo>
                  <a:lnTo>
                    <a:pt x="419" y="442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 flipH="1">
              <a:off x="-1989702" y="3995164"/>
              <a:ext cx="52227" cy="7635"/>
            </a:xfrm>
            <a:custGeom>
              <a:avLst/>
              <a:gdLst/>
              <a:ahLst/>
              <a:cxnLst/>
              <a:rect l="l" t="t" r="r" b="b"/>
              <a:pathLst>
                <a:path w="1115" h="163" extrusionOk="0">
                  <a:moveTo>
                    <a:pt x="70" y="0"/>
                  </a:moveTo>
                  <a:lnTo>
                    <a:pt x="24" y="23"/>
                  </a:lnTo>
                  <a:lnTo>
                    <a:pt x="1" y="93"/>
                  </a:lnTo>
                  <a:lnTo>
                    <a:pt x="24" y="139"/>
                  </a:lnTo>
                  <a:lnTo>
                    <a:pt x="70" y="163"/>
                  </a:lnTo>
                  <a:lnTo>
                    <a:pt x="1022" y="163"/>
                  </a:lnTo>
                  <a:lnTo>
                    <a:pt x="1092" y="139"/>
                  </a:lnTo>
                  <a:lnTo>
                    <a:pt x="1115" y="93"/>
                  </a:lnTo>
                  <a:lnTo>
                    <a:pt x="1092" y="23"/>
                  </a:ln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 flipH="1">
              <a:off x="-1956024" y="3962517"/>
              <a:ext cx="45716" cy="9836"/>
            </a:xfrm>
            <a:custGeom>
              <a:avLst/>
              <a:gdLst/>
              <a:ahLst/>
              <a:cxnLst/>
              <a:rect l="l" t="t" r="r" b="b"/>
              <a:pathLst>
                <a:path w="976" h="210" extrusionOk="0">
                  <a:moveTo>
                    <a:pt x="0" y="1"/>
                  </a:moveTo>
                  <a:lnTo>
                    <a:pt x="93" y="210"/>
                  </a:lnTo>
                  <a:lnTo>
                    <a:pt x="975" y="21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 flipH="1">
              <a:off x="-1971246" y="3957083"/>
              <a:ext cx="15270" cy="38128"/>
            </a:xfrm>
            <a:custGeom>
              <a:avLst/>
              <a:gdLst/>
              <a:ahLst/>
              <a:cxnLst/>
              <a:rect l="l" t="t" r="r" b="b"/>
              <a:pathLst>
                <a:path w="326" h="814" extrusionOk="0">
                  <a:moveTo>
                    <a:pt x="0" y="1"/>
                  </a:moveTo>
                  <a:lnTo>
                    <a:pt x="0" y="117"/>
                  </a:lnTo>
                  <a:lnTo>
                    <a:pt x="0" y="326"/>
                  </a:lnTo>
                  <a:lnTo>
                    <a:pt x="0" y="813"/>
                  </a:lnTo>
                  <a:lnTo>
                    <a:pt x="325" y="813"/>
                  </a:lnTo>
                  <a:lnTo>
                    <a:pt x="325" y="302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 flipH="1">
              <a:off x="-1971244" y="4002748"/>
              <a:ext cx="15196" cy="19631"/>
            </a:xfrm>
            <a:custGeom>
              <a:avLst/>
              <a:gdLst/>
              <a:ahLst/>
              <a:cxnLst/>
              <a:rect l="l" t="t" r="r" b="b"/>
              <a:pathLst>
                <a:path w="233" h="419" extrusionOk="0">
                  <a:moveTo>
                    <a:pt x="1" y="1"/>
                  </a:moveTo>
                  <a:lnTo>
                    <a:pt x="1" y="326"/>
                  </a:lnTo>
                  <a:lnTo>
                    <a:pt x="1" y="419"/>
                  </a:lnTo>
                  <a:lnTo>
                    <a:pt x="233" y="4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 flipH="1">
              <a:off x="-1818972" y="3966873"/>
              <a:ext cx="35926" cy="11991"/>
            </a:xfrm>
            <a:custGeom>
              <a:avLst/>
              <a:gdLst/>
              <a:ahLst/>
              <a:cxnLst/>
              <a:rect l="l" t="t" r="r" b="b"/>
              <a:pathLst>
                <a:path w="767" h="256" extrusionOk="0">
                  <a:moveTo>
                    <a:pt x="140" y="0"/>
                  </a:moveTo>
                  <a:lnTo>
                    <a:pt x="94" y="24"/>
                  </a:lnTo>
                  <a:lnTo>
                    <a:pt x="47" y="47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09"/>
                  </a:lnTo>
                  <a:lnTo>
                    <a:pt x="94" y="233"/>
                  </a:lnTo>
                  <a:lnTo>
                    <a:pt x="140" y="256"/>
                  </a:lnTo>
                  <a:lnTo>
                    <a:pt x="651" y="256"/>
                  </a:lnTo>
                  <a:lnTo>
                    <a:pt x="697" y="233"/>
                  </a:lnTo>
                  <a:lnTo>
                    <a:pt x="721" y="209"/>
                  </a:lnTo>
                  <a:lnTo>
                    <a:pt x="767" y="186"/>
                  </a:lnTo>
                  <a:lnTo>
                    <a:pt x="767" y="140"/>
                  </a:lnTo>
                  <a:lnTo>
                    <a:pt x="767" y="70"/>
                  </a:lnTo>
                  <a:lnTo>
                    <a:pt x="721" y="47"/>
                  </a:lnTo>
                  <a:lnTo>
                    <a:pt x="697" y="2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 flipH="1">
              <a:off x="-1824453" y="3992962"/>
              <a:ext cx="46840" cy="10914"/>
            </a:xfrm>
            <a:custGeom>
              <a:avLst/>
              <a:gdLst/>
              <a:ahLst/>
              <a:cxnLst/>
              <a:rect l="l" t="t" r="r" b="b"/>
              <a:pathLst>
                <a:path w="1000" h="233" extrusionOk="0">
                  <a:moveTo>
                    <a:pt x="1" y="1"/>
                  </a:moveTo>
                  <a:lnTo>
                    <a:pt x="1" y="186"/>
                  </a:lnTo>
                  <a:lnTo>
                    <a:pt x="256" y="233"/>
                  </a:lnTo>
                  <a:lnTo>
                    <a:pt x="744" y="233"/>
                  </a:lnTo>
                  <a:lnTo>
                    <a:pt x="999" y="186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 flipH="1">
              <a:off x="-2003848" y="4022330"/>
              <a:ext cx="76162" cy="13115"/>
            </a:xfrm>
            <a:custGeom>
              <a:avLst/>
              <a:gdLst/>
              <a:ahLst/>
              <a:cxnLst/>
              <a:rect l="l" t="t" r="r" b="b"/>
              <a:pathLst>
                <a:path w="1626" h="280" extrusionOk="0">
                  <a:moveTo>
                    <a:pt x="93" y="1"/>
                  </a:moveTo>
                  <a:lnTo>
                    <a:pt x="47" y="24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33"/>
                  </a:lnTo>
                  <a:lnTo>
                    <a:pt x="93" y="279"/>
                  </a:lnTo>
                  <a:lnTo>
                    <a:pt x="1626" y="279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 flipH="1">
              <a:off x="-1811384" y="3959238"/>
              <a:ext cx="19626" cy="7682"/>
            </a:xfrm>
            <a:custGeom>
              <a:avLst/>
              <a:gdLst/>
              <a:ahLst/>
              <a:cxnLst/>
              <a:rect l="l" t="t" r="r" b="b"/>
              <a:pathLst>
                <a:path w="419" h="164" extrusionOk="0">
                  <a:moveTo>
                    <a:pt x="1" y="1"/>
                  </a:moveTo>
                  <a:lnTo>
                    <a:pt x="1" y="163"/>
                  </a:lnTo>
                  <a:lnTo>
                    <a:pt x="418" y="163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 flipH="1">
              <a:off x="-1811384" y="3978817"/>
              <a:ext cx="20703" cy="14193"/>
            </a:xfrm>
            <a:custGeom>
              <a:avLst/>
              <a:gdLst/>
              <a:ahLst/>
              <a:cxnLst/>
              <a:rect l="l" t="t" r="r" b="b"/>
              <a:pathLst>
                <a:path w="442" h="303" extrusionOk="0">
                  <a:moveTo>
                    <a:pt x="70" y="1"/>
                  </a:moveTo>
                  <a:lnTo>
                    <a:pt x="0" y="303"/>
                  </a:lnTo>
                  <a:lnTo>
                    <a:pt x="441" y="30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 flipH="1">
              <a:off x="-1823329" y="4003829"/>
              <a:ext cx="44639" cy="60939"/>
            </a:xfrm>
            <a:custGeom>
              <a:avLst/>
              <a:gdLst/>
              <a:ahLst/>
              <a:cxnLst/>
              <a:rect l="l" t="t" r="r" b="b"/>
              <a:pathLst>
                <a:path w="953" h="1301" extrusionOk="0">
                  <a:moveTo>
                    <a:pt x="233" y="1"/>
                  </a:moveTo>
                  <a:lnTo>
                    <a:pt x="1" y="1301"/>
                  </a:lnTo>
                  <a:lnTo>
                    <a:pt x="953" y="1301"/>
                  </a:lnTo>
                  <a:lnTo>
                    <a:pt x="930" y="118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 flipH="1">
              <a:off x="-2003847" y="4035398"/>
              <a:ext cx="58737" cy="29369"/>
            </a:xfrm>
            <a:custGeom>
              <a:avLst/>
              <a:gdLst/>
              <a:ahLst/>
              <a:cxnLst/>
              <a:rect l="l" t="t" r="r" b="b"/>
              <a:pathLst>
                <a:path w="1254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1254" y="62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 flipH="1">
              <a:off x="-2063661" y="3978817"/>
              <a:ext cx="40282" cy="85951"/>
            </a:xfrm>
            <a:custGeom>
              <a:avLst/>
              <a:gdLst/>
              <a:ahLst/>
              <a:cxnLst/>
              <a:rect l="l" t="t" r="r" b="b"/>
              <a:pathLst>
                <a:path w="860" h="1835" extrusionOk="0">
                  <a:moveTo>
                    <a:pt x="419" y="1"/>
                  </a:moveTo>
                  <a:lnTo>
                    <a:pt x="419" y="419"/>
                  </a:lnTo>
                  <a:lnTo>
                    <a:pt x="1" y="419"/>
                  </a:lnTo>
                  <a:lnTo>
                    <a:pt x="1" y="1835"/>
                  </a:lnTo>
                  <a:lnTo>
                    <a:pt x="860" y="1835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 flipH="1">
              <a:off x="-2073455" y="4064720"/>
              <a:ext cx="326287" cy="38128"/>
            </a:xfrm>
            <a:custGeom>
              <a:avLst/>
              <a:gdLst/>
              <a:ahLst/>
              <a:cxnLst/>
              <a:rect l="l" t="t" r="r" b="b"/>
              <a:pathLst>
                <a:path w="6966" h="814" extrusionOk="0">
                  <a:moveTo>
                    <a:pt x="1" y="1"/>
                  </a:moveTo>
                  <a:lnTo>
                    <a:pt x="1" y="814"/>
                  </a:lnTo>
                  <a:lnTo>
                    <a:pt x="419" y="814"/>
                  </a:lnTo>
                  <a:lnTo>
                    <a:pt x="419" y="349"/>
                  </a:lnTo>
                  <a:lnTo>
                    <a:pt x="1370" y="349"/>
                  </a:lnTo>
                  <a:lnTo>
                    <a:pt x="1370" y="814"/>
                  </a:lnTo>
                  <a:lnTo>
                    <a:pt x="1719" y="814"/>
                  </a:lnTo>
                  <a:lnTo>
                    <a:pt x="1719" y="349"/>
                  </a:lnTo>
                  <a:lnTo>
                    <a:pt x="2671" y="349"/>
                  </a:lnTo>
                  <a:lnTo>
                    <a:pt x="2671" y="814"/>
                  </a:lnTo>
                  <a:lnTo>
                    <a:pt x="3019" y="814"/>
                  </a:lnTo>
                  <a:lnTo>
                    <a:pt x="3019" y="349"/>
                  </a:lnTo>
                  <a:lnTo>
                    <a:pt x="3971" y="349"/>
                  </a:lnTo>
                  <a:lnTo>
                    <a:pt x="3971" y="814"/>
                  </a:lnTo>
                  <a:lnTo>
                    <a:pt x="4319" y="814"/>
                  </a:lnTo>
                  <a:lnTo>
                    <a:pt x="4319" y="349"/>
                  </a:lnTo>
                  <a:lnTo>
                    <a:pt x="5271" y="349"/>
                  </a:lnTo>
                  <a:lnTo>
                    <a:pt x="5271" y="814"/>
                  </a:lnTo>
                  <a:lnTo>
                    <a:pt x="5619" y="814"/>
                  </a:lnTo>
                  <a:lnTo>
                    <a:pt x="5619" y="349"/>
                  </a:lnTo>
                  <a:lnTo>
                    <a:pt x="6571" y="349"/>
                  </a:lnTo>
                  <a:lnTo>
                    <a:pt x="6571" y="814"/>
                  </a:lnTo>
                  <a:lnTo>
                    <a:pt x="6966" y="814"/>
                  </a:lnTo>
                  <a:lnTo>
                    <a:pt x="69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 flipH="1">
              <a:off x="-2121326" y="4102800"/>
              <a:ext cx="425260" cy="19626"/>
            </a:xfrm>
            <a:custGeom>
              <a:avLst/>
              <a:gdLst/>
              <a:ahLst/>
              <a:cxnLst/>
              <a:rect l="l" t="t" r="r" b="b"/>
              <a:pathLst>
                <a:path w="9079" h="419" extrusionOk="0">
                  <a:moveTo>
                    <a:pt x="0" y="1"/>
                  </a:moveTo>
                  <a:lnTo>
                    <a:pt x="0" y="418"/>
                  </a:lnTo>
                  <a:lnTo>
                    <a:pt x="9078" y="418"/>
                  </a:lnTo>
                  <a:lnTo>
                    <a:pt x="9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 flipH="1">
              <a:off x="-2112614" y="4122379"/>
              <a:ext cx="407836" cy="30493"/>
            </a:xfrm>
            <a:custGeom>
              <a:avLst/>
              <a:gdLst/>
              <a:ahLst/>
              <a:cxnLst/>
              <a:rect l="l" t="t" r="r" b="b"/>
              <a:pathLst>
                <a:path w="8707" h="651" extrusionOk="0">
                  <a:moveTo>
                    <a:pt x="0" y="0"/>
                  </a:moveTo>
                  <a:lnTo>
                    <a:pt x="140" y="24"/>
                  </a:lnTo>
                  <a:lnTo>
                    <a:pt x="279" y="70"/>
                  </a:lnTo>
                  <a:lnTo>
                    <a:pt x="418" y="93"/>
                  </a:lnTo>
                  <a:lnTo>
                    <a:pt x="604" y="209"/>
                  </a:lnTo>
                  <a:lnTo>
                    <a:pt x="743" y="325"/>
                  </a:lnTo>
                  <a:lnTo>
                    <a:pt x="836" y="442"/>
                  </a:lnTo>
                  <a:lnTo>
                    <a:pt x="882" y="534"/>
                  </a:lnTo>
                  <a:lnTo>
                    <a:pt x="906" y="651"/>
                  </a:lnTo>
                  <a:lnTo>
                    <a:pt x="7778" y="651"/>
                  </a:lnTo>
                  <a:lnTo>
                    <a:pt x="7824" y="534"/>
                  </a:lnTo>
                  <a:lnTo>
                    <a:pt x="7871" y="442"/>
                  </a:lnTo>
                  <a:lnTo>
                    <a:pt x="7964" y="325"/>
                  </a:lnTo>
                  <a:lnTo>
                    <a:pt x="8103" y="209"/>
                  </a:lnTo>
                  <a:lnTo>
                    <a:pt x="8289" y="93"/>
                  </a:lnTo>
                  <a:lnTo>
                    <a:pt x="8405" y="70"/>
                  </a:lnTo>
                  <a:lnTo>
                    <a:pt x="8544" y="24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 flipH="1">
              <a:off x="-2003846" y="4035398"/>
              <a:ext cx="3279" cy="29369"/>
            </a:xfrm>
            <a:custGeom>
              <a:avLst/>
              <a:gdLst/>
              <a:ahLst/>
              <a:cxnLst/>
              <a:rect l="l" t="t" r="r" b="b"/>
              <a:pathLst>
                <a:path w="70" h="627" extrusionOk="0">
                  <a:moveTo>
                    <a:pt x="0" y="0"/>
                  </a:moveTo>
                  <a:lnTo>
                    <a:pt x="47" y="627"/>
                  </a:lnTo>
                  <a:lnTo>
                    <a:pt x="70" y="62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B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 flipH="1">
              <a:off x="-1957101" y="4035398"/>
              <a:ext cx="11991" cy="29369"/>
            </a:xfrm>
            <a:custGeom>
              <a:avLst/>
              <a:gdLst/>
              <a:ahLst/>
              <a:cxnLst/>
              <a:rect l="l" t="t" r="r" b="b"/>
              <a:pathLst>
                <a:path w="256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23" y="627"/>
                  </a:lnTo>
                  <a:lnTo>
                    <a:pt x="163" y="25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7B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 flipH="1">
              <a:off x="-1945159" y="4001674"/>
              <a:ext cx="124032" cy="58784"/>
            </a:xfrm>
            <a:custGeom>
              <a:avLst/>
              <a:gdLst/>
              <a:ahLst/>
              <a:cxnLst/>
              <a:rect l="l" t="t" r="r" b="b"/>
              <a:pathLst>
                <a:path w="2648" h="1255" extrusionOk="0">
                  <a:moveTo>
                    <a:pt x="2624" y="0"/>
                  </a:moveTo>
                  <a:lnTo>
                    <a:pt x="0" y="1208"/>
                  </a:lnTo>
                  <a:lnTo>
                    <a:pt x="24" y="1254"/>
                  </a:lnTo>
                  <a:lnTo>
                    <a:pt x="2647" y="47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 flipH="1">
              <a:off x="-2058227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4" y="512"/>
                  </a:lnTo>
                  <a:lnTo>
                    <a:pt x="94" y="94"/>
                  </a:lnTo>
                  <a:lnTo>
                    <a:pt x="953" y="94"/>
                  </a:lnTo>
                  <a:lnTo>
                    <a:pt x="953" y="512"/>
                  </a:lnTo>
                  <a:lnTo>
                    <a:pt x="1069" y="512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 flipH="1">
              <a:off x="-1997336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 flipH="1">
              <a:off x="-1936445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 flipH="1">
              <a:off x="-1875554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 flipH="1">
              <a:off x="-1814664" y="4078865"/>
              <a:ext cx="51196" cy="23982"/>
            </a:xfrm>
            <a:custGeom>
              <a:avLst/>
              <a:gdLst/>
              <a:ahLst/>
              <a:cxnLst/>
              <a:rect l="l" t="t" r="r" b="b"/>
              <a:pathLst>
                <a:path w="1093" h="512" extrusionOk="0">
                  <a:moveTo>
                    <a:pt x="1" y="1"/>
                  </a:moveTo>
                  <a:lnTo>
                    <a:pt x="1" y="512"/>
                  </a:lnTo>
                  <a:lnTo>
                    <a:pt x="117" y="512"/>
                  </a:lnTo>
                  <a:lnTo>
                    <a:pt x="117" y="94"/>
                  </a:lnTo>
                  <a:lnTo>
                    <a:pt x="976" y="94"/>
                  </a:lnTo>
                  <a:lnTo>
                    <a:pt x="976" y="512"/>
                  </a:lnTo>
                  <a:lnTo>
                    <a:pt x="1092" y="512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flipH="1">
              <a:off x="-1871198" y="3900548"/>
              <a:ext cx="5480" cy="164221"/>
            </a:xfrm>
            <a:custGeom>
              <a:avLst/>
              <a:gdLst/>
              <a:ahLst/>
              <a:cxnLst/>
              <a:rect l="l" t="t" r="r" b="b"/>
              <a:pathLst>
                <a:path w="117" h="3506" extrusionOk="0">
                  <a:moveTo>
                    <a:pt x="70" y="0"/>
                  </a:moveTo>
                  <a:lnTo>
                    <a:pt x="0" y="3506"/>
                  </a:lnTo>
                  <a:lnTo>
                    <a:pt x="116" y="350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 flipH="1">
              <a:off x="-2070176" y="4152824"/>
              <a:ext cx="323009" cy="293640"/>
            </a:xfrm>
            <a:custGeom>
              <a:avLst/>
              <a:gdLst/>
              <a:ahLst/>
              <a:cxnLst/>
              <a:rect l="l" t="t" r="r" b="b"/>
              <a:pathLst>
                <a:path w="6896" h="6269" extrusionOk="0">
                  <a:moveTo>
                    <a:pt x="2020" y="511"/>
                  </a:moveTo>
                  <a:lnTo>
                    <a:pt x="2020" y="976"/>
                  </a:lnTo>
                  <a:lnTo>
                    <a:pt x="1603" y="976"/>
                  </a:lnTo>
                  <a:lnTo>
                    <a:pt x="1603" y="511"/>
                  </a:lnTo>
                  <a:close/>
                  <a:moveTo>
                    <a:pt x="3088" y="511"/>
                  </a:moveTo>
                  <a:lnTo>
                    <a:pt x="3088" y="976"/>
                  </a:lnTo>
                  <a:lnTo>
                    <a:pt x="2671" y="976"/>
                  </a:lnTo>
                  <a:lnTo>
                    <a:pt x="2671" y="511"/>
                  </a:lnTo>
                  <a:close/>
                  <a:moveTo>
                    <a:pt x="4180" y="511"/>
                  </a:moveTo>
                  <a:lnTo>
                    <a:pt x="4180" y="976"/>
                  </a:lnTo>
                  <a:lnTo>
                    <a:pt x="3739" y="976"/>
                  </a:lnTo>
                  <a:lnTo>
                    <a:pt x="3739" y="511"/>
                  </a:lnTo>
                  <a:close/>
                  <a:moveTo>
                    <a:pt x="5248" y="511"/>
                  </a:moveTo>
                  <a:lnTo>
                    <a:pt x="5248" y="976"/>
                  </a:lnTo>
                  <a:lnTo>
                    <a:pt x="4830" y="976"/>
                  </a:lnTo>
                  <a:lnTo>
                    <a:pt x="4830" y="511"/>
                  </a:lnTo>
                  <a:close/>
                  <a:moveTo>
                    <a:pt x="6316" y="511"/>
                  </a:moveTo>
                  <a:lnTo>
                    <a:pt x="6316" y="976"/>
                  </a:lnTo>
                  <a:lnTo>
                    <a:pt x="5898" y="976"/>
                  </a:lnTo>
                  <a:lnTo>
                    <a:pt x="5898" y="511"/>
                  </a:lnTo>
                  <a:close/>
                  <a:moveTo>
                    <a:pt x="3088" y="1974"/>
                  </a:moveTo>
                  <a:lnTo>
                    <a:pt x="3088" y="2438"/>
                  </a:lnTo>
                  <a:lnTo>
                    <a:pt x="2671" y="2438"/>
                  </a:lnTo>
                  <a:lnTo>
                    <a:pt x="2671" y="1974"/>
                  </a:lnTo>
                  <a:close/>
                  <a:moveTo>
                    <a:pt x="4180" y="1974"/>
                  </a:moveTo>
                  <a:lnTo>
                    <a:pt x="4180" y="2438"/>
                  </a:lnTo>
                  <a:lnTo>
                    <a:pt x="3739" y="2438"/>
                  </a:lnTo>
                  <a:lnTo>
                    <a:pt x="3739" y="1974"/>
                  </a:lnTo>
                  <a:close/>
                  <a:moveTo>
                    <a:pt x="5248" y="1974"/>
                  </a:moveTo>
                  <a:lnTo>
                    <a:pt x="5248" y="2438"/>
                  </a:lnTo>
                  <a:lnTo>
                    <a:pt x="4830" y="2438"/>
                  </a:lnTo>
                  <a:lnTo>
                    <a:pt x="4830" y="1974"/>
                  </a:lnTo>
                  <a:close/>
                  <a:moveTo>
                    <a:pt x="1" y="1"/>
                  </a:moveTo>
                  <a:lnTo>
                    <a:pt x="1" y="6246"/>
                  </a:lnTo>
                  <a:lnTo>
                    <a:pt x="6896" y="6269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 flipH="1">
              <a:off x="-184183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 flipH="1">
              <a:off x="-1789651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0" y="0"/>
                  </a:moveTo>
                  <a:lnTo>
                    <a:pt x="0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 flipH="1">
              <a:off x="-189185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 flipH="1">
              <a:off x="-184183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 flipH="1">
              <a:off x="-1791805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0" y="1"/>
                  </a:moveTo>
                  <a:lnTo>
                    <a:pt x="0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 flipH="1">
              <a:off x="-189185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 flipH="1">
              <a:off x="-1942956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 flipH="1">
              <a:off x="-1942956" y="4176759"/>
              <a:ext cx="20703" cy="21781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 flipH="1">
              <a:off x="-199298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 flipH="1">
              <a:off x="-199298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 flipH="1">
              <a:off x="-204300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 flipH="1">
              <a:off x="-204300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 flipH="1">
              <a:off x="-2100669" y="4442103"/>
              <a:ext cx="392660" cy="159865"/>
            </a:xfrm>
            <a:custGeom>
              <a:avLst/>
              <a:gdLst/>
              <a:ahLst/>
              <a:cxnLst/>
              <a:rect l="l" t="t" r="r" b="b"/>
              <a:pathLst>
                <a:path w="8383" h="3413" extrusionOk="0">
                  <a:moveTo>
                    <a:pt x="1" y="0"/>
                  </a:moveTo>
                  <a:lnTo>
                    <a:pt x="1" y="3413"/>
                  </a:lnTo>
                  <a:lnTo>
                    <a:pt x="8382" y="3413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 flipH="1">
              <a:off x="-134271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23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23" y="256"/>
                  </a:lnTo>
                  <a:lnTo>
                    <a:pt x="93" y="303"/>
                  </a:lnTo>
                  <a:lnTo>
                    <a:pt x="2484" y="303"/>
                  </a:lnTo>
                  <a:lnTo>
                    <a:pt x="2531" y="256"/>
                  </a:lnTo>
                  <a:lnTo>
                    <a:pt x="2577" y="210"/>
                  </a:lnTo>
                  <a:lnTo>
                    <a:pt x="2577" y="140"/>
                  </a:lnTo>
                  <a:lnTo>
                    <a:pt x="2577" y="94"/>
                  </a:lnTo>
                  <a:lnTo>
                    <a:pt x="2531" y="47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extrusionOk="0">
                  <a:moveTo>
                    <a:pt x="0" y="1"/>
                  </a:moveTo>
                  <a:lnTo>
                    <a:pt x="0" y="3599"/>
                  </a:lnTo>
                  <a:lnTo>
                    <a:pt x="2020" y="3599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fill="none" extrusionOk="0">
                  <a:moveTo>
                    <a:pt x="2020" y="3599"/>
                  </a:moveTo>
                  <a:lnTo>
                    <a:pt x="0" y="3599"/>
                  </a:lnTo>
                  <a:lnTo>
                    <a:pt x="0" y="1"/>
                  </a:lnTo>
                  <a:lnTo>
                    <a:pt x="2020" y="1"/>
                  </a:lnTo>
                  <a:lnTo>
                    <a:pt x="2020" y="3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 flipH="1">
              <a:off x="-777759" y="4425756"/>
              <a:ext cx="121831" cy="14193"/>
            </a:xfrm>
            <a:custGeom>
              <a:avLst/>
              <a:gdLst/>
              <a:ahLst/>
              <a:cxnLst/>
              <a:rect l="l" t="t" r="r" b="b"/>
              <a:pathLst>
                <a:path w="2601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23" y="94"/>
                  </a:lnTo>
                  <a:lnTo>
                    <a:pt x="0" y="140"/>
                  </a:lnTo>
                  <a:lnTo>
                    <a:pt x="23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508" y="303"/>
                  </a:lnTo>
                  <a:lnTo>
                    <a:pt x="2554" y="256"/>
                  </a:lnTo>
                  <a:lnTo>
                    <a:pt x="2577" y="210"/>
                  </a:lnTo>
                  <a:lnTo>
                    <a:pt x="2600" y="140"/>
                  </a:lnTo>
                  <a:lnTo>
                    <a:pt x="2577" y="94"/>
                  </a:lnTo>
                  <a:lnTo>
                    <a:pt x="2554" y="47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 flipH="1">
              <a:off x="-76033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 flipH="1">
              <a:off x="-67335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 flipH="1">
              <a:off x="-703798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 flipH="1">
              <a:off x="-728810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extrusionOk="0">
                  <a:moveTo>
                    <a:pt x="1" y="0"/>
                  </a:moveTo>
                  <a:lnTo>
                    <a:pt x="1" y="1416"/>
                  </a:lnTo>
                  <a:lnTo>
                    <a:pt x="3413" y="1416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fill="none" extrusionOk="0">
                  <a:moveTo>
                    <a:pt x="3413" y="1416"/>
                  </a:moveTo>
                  <a:lnTo>
                    <a:pt x="1" y="1416"/>
                  </a:lnTo>
                  <a:lnTo>
                    <a:pt x="1" y="0"/>
                  </a:lnTo>
                  <a:lnTo>
                    <a:pt x="3413" y="0"/>
                  </a:lnTo>
                  <a:lnTo>
                    <a:pt x="3413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 flipH="1">
              <a:off x="-92294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 flipH="1">
              <a:off x="-906641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0" y="1"/>
                  </a:moveTo>
                  <a:lnTo>
                    <a:pt x="0" y="628"/>
                  </a:lnTo>
                  <a:lnTo>
                    <a:pt x="116" y="628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 flipH="1">
              <a:off x="-818537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 flipH="1">
              <a:off x="-850059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 flipH="1">
              <a:off x="-873994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 flipH="1">
              <a:off x="-516233" y="4199570"/>
              <a:ext cx="33772" cy="55505"/>
            </a:xfrm>
            <a:custGeom>
              <a:avLst/>
              <a:gdLst/>
              <a:ahLst/>
              <a:cxnLst/>
              <a:rect l="l" t="t" r="r" b="b"/>
              <a:pathLst>
                <a:path w="721" h="1185" extrusionOk="0">
                  <a:moveTo>
                    <a:pt x="349" y="1"/>
                  </a:moveTo>
                  <a:lnTo>
                    <a:pt x="1" y="24"/>
                  </a:lnTo>
                  <a:lnTo>
                    <a:pt x="1" y="1185"/>
                  </a:lnTo>
                  <a:lnTo>
                    <a:pt x="488" y="1185"/>
                  </a:lnTo>
                  <a:lnTo>
                    <a:pt x="628" y="1162"/>
                  </a:lnTo>
                  <a:lnTo>
                    <a:pt x="674" y="1138"/>
                  </a:lnTo>
                  <a:lnTo>
                    <a:pt x="720" y="1092"/>
                  </a:lnTo>
                  <a:lnTo>
                    <a:pt x="720" y="1046"/>
                  </a:lnTo>
                  <a:lnTo>
                    <a:pt x="720" y="976"/>
                  </a:lnTo>
                  <a:lnTo>
                    <a:pt x="697" y="721"/>
                  </a:lnTo>
                  <a:lnTo>
                    <a:pt x="674" y="372"/>
                  </a:lnTo>
                  <a:lnTo>
                    <a:pt x="674" y="187"/>
                  </a:lnTo>
                  <a:lnTo>
                    <a:pt x="697" y="70"/>
                  </a:lnTo>
                  <a:lnTo>
                    <a:pt x="697" y="47"/>
                  </a:lnTo>
                  <a:lnTo>
                    <a:pt x="674" y="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 flipH="1">
              <a:off x="-540168" y="4208282"/>
              <a:ext cx="42484" cy="54428"/>
            </a:xfrm>
            <a:custGeom>
              <a:avLst/>
              <a:gdLst/>
              <a:ahLst/>
              <a:cxnLst/>
              <a:rect l="l" t="t" r="r" b="b"/>
              <a:pathLst>
                <a:path w="907" h="1162" extrusionOk="0">
                  <a:moveTo>
                    <a:pt x="349" y="1"/>
                  </a:moveTo>
                  <a:lnTo>
                    <a:pt x="349" y="186"/>
                  </a:lnTo>
                  <a:lnTo>
                    <a:pt x="372" y="535"/>
                  </a:lnTo>
                  <a:lnTo>
                    <a:pt x="395" y="790"/>
                  </a:lnTo>
                  <a:lnTo>
                    <a:pt x="395" y="860"/>
                  </a:lnTo>
                  <a:lnTo>
                    <a:pt x="395" y="906"/>
                  </a:lnTo>
                  <a:lnTo>
                    <a:pt x="349" y="952"/>
                  </a:lnTo>
                  <a:lnTo>
                    <a:pt x="303" y="976"/>
                  </a:lnTo>
                  <a:lnTo>
                    <a:pt x="163" y="999"/>
                  </a:lnTo>
                  <a:lnTo>
                    <a:pt x="1" y="999"/>
                  </a:lnTo>
                  <a:lnTo>
                    <a:pt x="1" y="1069"/>
                  </a:lnTo>
                  <a:lnTo>
                    <a:pt x="1" y="1092"/>
                  </a:lnTo>
                  <a:lnTo>
                    <a:pt x="47" y="1115"/>
                  </a:lnTo>
                  <a:lnTo>
                    <a:pt x="256" y="1138"/>
                  </a:lnTo>
                  <a:lnTo>
                    <a:pt x="419" y="1161"/>
                  </a:lnTo>
                  <a:lnTo>
                    <a:pt x="697" y="1138"/>
                  </a:lnTo>
                  <a:lnTo>
                    <a:pt x="860" y="1115"/>
                  </a:lnTo>
                  <a:lnTo>
                    <a:pt x="906" y="1092"/>
                  </a:lnTo>
                  <a:lnTo>
                    <a:pt x="860" y="1022"/>
                  </a:lnTo>
                  <a:lnTo>
                    <a:pt x="837" y="929"/>
                  </a:lnTo>
                  <a:lnTo>
                    <a:pt x="813" y="836"/>
                  </a:lnTo>
                  <a:lnTo>
                    <a:pt x="813" y="720"/>
                  </a:lnTo>
                  <a:lnTo>
                    <a:pt x="813" y="488"/>
                  </a:lnTo>
                  <a:lnTo>
                    <a:pt x="883" y="302"/>
                  </a:lnTo>
                  <a:lnTo>
                    <a:pt x="906" y="163"/>
                  </a:lnTo>
                  <a:lnTo>
                    <a:pt x="906" y="70"/>
                  </a:lnTo>
                  <a:lnTo>
                    <a:pt x="883" y="24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fill="none" extrusionOk="0">
                  <a:moveTo>
                    <a:pt x="1" y="1"/>
                  </a:moveTo>
                  <a:lnTo>
                    <a:pt x="1" y="210"/>
                  </a:ln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 flipH="1">
              <a:off x="-417267" y="4488849"/>
              <a:ext cx="311064" cy="10914"/>
            </a:xfrm>
            <a:custGeom>
              <a:avLst/>
              <a:gdLst/>
              <a:ahLst/>
              <a:cxnLst/>
              <a:rect l="l" t="t" r="r" b="b"/>
              <a:pathLst>
                <a:path w="6641" h="233" extrusionOk="0">
                  <a:moveTo>
                    <a:pt x="117" y="0"/>
                  </a:moveTo>
                  <a:lnTo>
                    <a:pt x="70" y="24"/>
                  </a:lnTo>
                  <a:lnTo>
                    <a:pt x="24" y="47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63"/>
                  </a:lnTo>
                  <a:lnTo>
                    <a:pt x="24" y="209"/>
                  </a:lnTo>
                  <a:lnTo>
                    <a:pt x="70" y="233"/>
                  </a:lnTo>
                  <a:lnTo>
                    <a:pt x="6571" y="233"/>
                  </a:lnTo>
                  <a:lnTo>
                    <a:pt x="6618" y="209"/>
                  </a:lnTo>
                  <a:lnTo>
                    <a:pt x="6641" y="163"/>
                  </a:lnTo>
                  <a:lnTo>
                    <a:pt x="6641" y="116"/>
                  </a:lnTo>
                  <a:lnTo>
                    <a:pt x="6641" y="70"/>
                  </a:lnTo>
                  <a:lnTo>
                    <a:pt x="6618" y="47"/>
                  </a:lnTo>
                  <a:lnTo>
                    <a:pt x="6571" y="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 flipH="1">
              <a:off x="-486865" y="4179991"/>
              <a:ext cx="14193" cy="105531"/>
            </a:xfrm>
            <a:custGeom>
              <a:avLst/>
              <a:gdLst/>
              <a:ahLst/>
              <a:cxnLst/>
              <a:rect l="l" t="t" r="r" b="b"/>
              <a:pathLst>
                <a:path w="303" h="225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253"/>
                  </a:lnTo>
                  <a:lnTo>
                    <a:pt x="303" y="2253"/>
                  </a:lnTo>
                  <a:lnTo>
                    <a:pt x="303" y="1603"/>
                  </a:lnTo>
                  <a:lnTo>
                    <a:pt x="303" y="442"/>
                  </a:lnTo>
                  <a:lnTo>
                    <a:pt x="303" y="140"/>
                  </a:lnTo>
                  <a:lnTo>
                    <a:pt x="303" y="94"/>
                  </a:lnTo>
                  <a:lnTo>
                    <a:pt x="256" y="47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 flipH="1">
              <a:off x="-486865" y="4307253"/>
              <a:ext cx="14193" cy="258838"/>
            </a:xfrm>
            <a:custGeom>
              <a:avLst/>
              <a:gdLst/>
              <a:ahLst/>
              <a:cxnLst/>
              <a:rect l="l" t="t" r="r" b="b"/>
              <a:pathLst>
                <a:path w="303" h="5526" extrusionOk="0">
                  <a:moveTo>
                    <a:pt x="1" y="0"/>
                  </a:moveTo>
                  <a:lnTo>
                    <a:pt x="1" y="5526"/>
                  </a:lnTo>
                  <a:lnTo>
                    <a:pt x="303" y="5526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 flipH="1">
              <a:off x="-1150204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10"/>
                  </a:lnTo>
                  <a:lnTo>
                    <a:pt x="47" y="256"/>
                  </a:lnTo>
                  <a:lnTo>
                    <a:pt x="94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 flipH="1">
              <a:off x="-1834195" y="4556251"/>
              <a:ext cx="19579" cy="26184"/>
            </a:xfrm>
            <a:custGeom>
              <a:avLst/>
              <a:gdLst/>
              <a:ahLst/>
              <a:cxnLst/>
              <a:rect l="l" t="t" r="r" b="b"/>
              <a:pathLst>
                <a:path w="418" h="559" extrusionOk="0">
                  <a:moveTo>
                    <a:pt x="0" y="1"/>
                  </a:moveTo>
                  <a:lnTo>
                    <a:pt x="0" y="558"/>
                  </a:lnTo>
                  <a:lnTo>
                    <a:pt x="209" y="279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fill="none" extrusionOk="0">
                  <a:moveTo>
                    <a:pt x="0" y="1"/>
                  </a:moveTo>
                  <a:lnTo>
                    <a:pt x="0" y="1928"/>
                  </a:lnTo>
                  <a:lnTo>
                    <a:pt x="580" y="1928"/>
                  </a:lnTo>
                  <a:lnTo>
                    <a:pt x="1718" y="1928"/>
                  </a:lnTo>
                  <a:lnTo>
                    <a:pt x="171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extrusionOk="0">
                  <a:moveTo>
                    <a:pt x="0" y="1"/>
                  </a:moveTo>
                  <a:lnTo>
                    <a:pt x="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fill="none" extrusionOk="0">
                  <a:moveTo>
                    <a:pt x="0" y="1"/>
                  </a:moveTo>
                  <a:lnTo>
                    <a:pt x="0" y="465"/>
                  </a:lnTo>
                  <a:lnTo>
                    <a:pt x="580" y="465"/>
                  </a:lnTo>
                  <a:lnTo>
                    <a:pt x="58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1718" y="41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 flipH="1">
              <a:off x="-1895134" y="4460558"/>
              <a:ext cx="80518" cy="65295"/>
            </a:xfrm>
            <a:custGeom>
              <a:avLst/>
              <a:gdLst/>
              <a:ahLst/>
              <a:cxnLst/>
              <a:rect l="l" t="t" r="r" b="b"/>
              <a:pathLst>
                <a:path w="1719" h="1394" extrusionOk="0">
                  <a:moveTo>
                    <a:pt x="0" y="1"/>
                  </a:moveTo>
                  <a:lnTo>
                    <a:pt x="0" y="720"/>
                  </a:lnTo>
                  <a:lnTo>
                    <a:pt x="1718" y="1394"/>
                  </a:lnTo>
                  <a:lnTo>
                    <a:pt x="1718" y="837"/>
                  </a:lnTo>
                  <a:lnTo>
                    <a:pt x="859" y="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extrusionOk="0">
                  <a:moveTo>
                    <a:pt x="1" y="1"/>
                  </a:move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fill="none" extrusionOk="0">
                  <a:moveTo>
                    <a:pt x="210" y="1"/>
                  </a:moveTo>
                  <a:lnTo>
                    <a:pt x="1" y="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extrusionOk="0">
                  <a:moveTo>
                    <a:pt x="1" y="0"/>
                  </a:move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fill="none" extrusionOk="0">
                  <a:moveTo>
                    <a:pt x="1" y="0"/>
                  </a:moveTo>
                  <a:lnTo>
                    <a:pt x="1" y="465"/>
                  </a:ln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extrusionOk="0">
                  <a:moveTo>
                    <a:pt x="1" y="1"/>
                  </a:move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fill="none" extrusionOk="0">
                  <a:moveTo>
                    <a:pt x="1" y="1"/>
                  </a:moveTo>
                  <a:lnTo>
                    <a:pt x="1" y="837"/>
                  </a:ln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742" y="83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fill="none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 flipH="1">
              <a:off x="-2084348" y="4710679"/>
              <a:ext cx="1875895" cy="101174"/>
            </a:xfrm>
            <a:custGeom>
              <a:avLst/>
              <a:gdLst/>
              <a:ahLst/>
              <a:cxnLst/>
              <a:rect l="l" t="t" r="r" b="b"/>
              <a:pathLst>
                <a:path w="40049" h="2160" extrusionOk="0">
                  <a:moveTo>
                    <a:pt x="488" y="1"/>
                  </a:moveTo>
                  <a:lnTo>
                    <a:pt x="511" y="256"/>
                  </a:lnTo>
                  <a:lnTo>
                    <a:pt x="511" y="511"/>
                  </a:lnTo>
                  <a:lnTo>
                    <a:pt x="488" y="790"/>
                  </a:lnTo>
                  <a:lnTo>
                    <a:pt x="441" y="1069"/>
                  </a:lnTo>
                  <a:lnTo>
                    <a:pt x="372" y="1324"/>
                  </a:lnTo>
                  <a:lnTo>
                    <a:pt x="279" y="1603"/>
                  </a:lnTo>
                  <a:lnTo>
                    <a:pt x="139" y="1881"/>
                  </a:lnTo>
                  <a:lnTo>
                    <a:pt x="0" y="2160"/>
                  </a:lnTo>
                  <a:lnTo>
                    <a:pt x="38702" y="2160"/>
                  </a:lnTo>
                  <a:lnTo>
                    <a:pt x="38818" y="1997"/>
                  </a:lnTo>
                  <a:lnTo>
                    <a:pt x="39120" y="1556"/>
                  </a:lnTo>
                  <a:lnTo>
                    <a:pt x="39538" y="883"/>
                  </a:lnTo>
                  <a:lnTo>
                    <a:pt x="40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 flipH="1">
              <a:off x="-92539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extrusionOk="0">
                  <a:moveTo>
                    <a:pt x="0" y="0"/>
                  </a:moveTo>
                  <a:lnTo>
                    <a:pt x="0" y="2786"/>
                  </a:lnTo>
                  <a:lnTo>
                    <a:pt x="3042" y="2786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 flipH="1">
              <a:off x="-92945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fill="none" extrusionOk="0">
                  <a:moveTo>
                    <a:pt x="3042" y="2786"/>
                  </a:moveTo>
                  <a:lnTo>
                    <a:pt x="0" y="2786"/>
                  </a:lnTo>
                  <a:lnTo>
                    <a:pt x="0" y="0"/>
                  </a:lnTo>
                  <a:lnTo>
                    <a:pt x="3042" y="0"/>
                  </a:lnTo>
                  <a:lnTo>
                    <a:pt x="3042" y="27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fill="none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lnTo>
                    <a:pt x="2856" y="0"/>
                  </a:lnTo>
                  <a:lnTo>
                    <a:pt x="2229" y="0"/>
                  </a:lnTo>
                  <a:lnTo>
                    <a:pt x="1556" y="0"/>
                  </a:lnTo>
                  <a:lnTo>
                    <a:pt x="1022" y="0"/>
                  </a:lnTo>
                  <a:lnTo>
                    <a:pt x="37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fill="none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lnTo>
                    <a:pt x="1696" y="0"/>
                  </a:lnTo>
                  <a:lnTo>
                    <a:pt x="1022" y="0"/>
                  </a:lnTo>
                  <a:lnTo>
                    <a:pt x="488" y="0"/>
                  </a:lnTo>
                  <a:lnTo>
                    <a:pt x="21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 flipH="1">
              <a:off x="-1379668" y="4556251"/>
              <a:ext cx="44639" cy="34849"/>
            </a:xfrm>
            <a:custGeom>
              <a:avLst/>
              <a:gdLst/>
              <a:ahLst/>
              <a:cxnLst/>
              <a:rect l="l" t="t" r="r" b="b"/>
              <a:pathLst>
                <a:path w="953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952" y="744"/>
                  </a:lnTo>
                  <a:lnTo>
                    <a:pt x="952" y="744"/>
                  </a:lnTo>
                  <a:lnTo>
                    <a:pt x="233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 flipH="1">
              <a:off x="-1406294" y="4451897"/>
              <a:ext cx="76160" cy="139198"/>
            </a:xfrm>
            <a:custGeom>
              <a:avLst/>
              <a:gdLst/>
              <a:ahLst/>
              <a:cxnLst/>
              <a:rect l="l" t="t" r="r" b="b"/>
              <a:pathLst>
                <a:path w="1417" h="2020" extrusionOk="0">
                  <a:moveTo>
                    <a:pt x="1" y="0"/>
                  </a:moveTo>
                  <a:lnTo>
                    <a:pt x="1" y="905"/>
                  </a:lnTo>
                  <a:lnTo>
                    <a:pt x="1" y="2020"/>
                  </a:lnTo>
                  <a:lnTo>
                    <a:pt x="1417" y="2020"/>
                  </a:lnTo>
                  <a:lnTo>
                    <a:pt x="1417" y="511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 flipH="1">
              <a:off x="-1517751" y="4475781"/>
              <a:ext cx="116397" cy="114243"/>
            </a:xfrm>
            <a:custGeom>
              <a:avLst/>
              <a:gdLst/>
              <a:ahLst/>
              <a:cxnLst/>
              <a:rect l="l" t="t" r="r" b="b"/>
              <a:pathLst>
                <a:path w="2485" h="2439" extrusionOk="0">
                  <a:moveTo>
                    <a:pt x="1" y="1"/>
                  </a:moveTo>
                  <a:lnTo>
                    <a:pt x="1" y="2439"/>
                  </a:lnTo>
                  <a:lnTo>
                    <a:pt x="2485" y="2439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extrusionOk="0">
                  <a:moveTo>
                    <a:pt x="0" y="1"/>
                  </a:move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fill="none" extrusionOk="0">
                  <a:moveTo>
                    <a:pt x="0" y="1"/>
                  </a:moveTo>
                  <a:lnTo>
                    <a:pt x="743" y="744"/>
                  </a:ln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 flipH="1">
              <a:off x="-1711288" y="4505145"/>
              <a:ext cx="88104" cy="85958"/>
            </a:xfrm>
            <a:custGeom>
              <a:avLst/>
              <a:gdLst/>
              <a:ahLst/>
              <a:cxnLst/>
              <a:rect l="l" t="t" r="r" b="b"/>
              <a:pathLst>
                <a:path w="1789" h="883" extrusionOk="0">
                  <a:moveTo>
                    <a:pt x="1" y="1"/>
                  </a:moveTo>
                  <a:lnTo>
                    <a:pt x="1" y="883"/>
                  </a:lnTo>
                  <a:lnTo>
                    <a:pt x="1789" y="883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39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1" y="1"/>
                  </a:lnTo>
                  <a:lnTo>
                    <a:pt x="71" y="721"/>
                  </a:lnTo>
                  <a:lnTo>
                    <a:pt x="1" y="721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744" y="1"/>
                  </a:moveTo>
                  <a:lnTo>
                    <a:pt x="1" y="1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extrusionOk="0">
                  <a:moveTo>
                    <a:pt x="0" y="1"/>
                  </a:move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fill="none" extrusionOk="0">
                  <a:moveTo>
                    <a:pt x="0" y="721"/>
                  </a:moveTo>
                  <a:lnTo>
                    <a:pt x="0" y="721"/>
                  </a:ln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lnTo>
                    <a:pt x="0" y="1"/>
                  </a:lnTo>
                  <a:lnTo>
                    <a:pt x="0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 flipH="1">
              <a:off x="-1800519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 flipH="1">
              <a:off x="-1541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 flipH="1">
              <a:off x="-1867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 flipH="1">
              <a:off x="-21828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 flipH="1">
              <a:off x="-24981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 flipH="1">
              <a:off x="-28133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 flipH="1">
              <a:off x="-31398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 flipH="1">
              <a:off x="-34550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 flipH="1">
              <a:off x="-377027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 flipH="1">
              <a:off x="-374876" y="4520372"/>
              <a:ext cx="223005" cy="5480"/>
            </a:xfrm>
            <a:custGeom>
              <a:avLst/>
              <a:gdLst/>
              <a:ahLst/>
              <a:cxnLst/>
              <a:rect l="l" t="t" r="r" b="b"/>
              <a:pathLst>
                <a:path w="4761" h="117" extrusionOk="0">
                  <a:moveTo>
                    <a:pt x="1" y="1"/>
                  </a:moveTo>
                  <a:lnTo>
                    <a:pt x="1" y="117"/>
                  </a:lnTo>
                  <a:lnTo>
                    <a:pt x="4760" y="117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 flipH="1">
              <a:off x="-1133902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 flipH="1">
              <a:off x="-104579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 flipH="1">
              <a:off x="-107736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 flipH="1">
              <a:off x="-1101255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 flipH="1">
              <a:off x="-1324209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 flipH="1">
              <a:off x="-1267674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 flipH="1">
              <a:off x="-1291562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1" y="1"/>
                  </a:moveTo>
                  <a:lnTo>
                    <a:pt x="1" y="1161"/>
                  </a:lnTo>
                  <a:lnTo>
                    <a:pt x="117" y="116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extrusionOk="0">
                  <a:moveTo>
                    <a:pt x="1" y="1"/>
                  </a:move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rgbClr val="D2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fill="none" extrusionOk="0">
                  <a:moveTo>
                    <a:pt x="43532" y="1"/>
                  </a:move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34083" y="953"/>
                  </a:lnTo>
                  <a:lnTo>
                    <a:pt x="34060" y="953"/>
                  </a:lnTo>
                  <a:lnTo>
                    <a:pt x="34060" y="953"/>
                  </a:lnTo>
                  <a:lnTo>
                    <a:pt x="34036" y="953"/>
                  </a:lnTo>
                  <a:lnTo>
                    <a:pt x="3403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4564" y="953"/>
                  </a:lnTo>
                  <a:lnTo>
                    <a:pt x="24564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22358" y="930"/>
                  </a:lnTo>
                  <a:lnTo>
                    <a:pt x="21407" y="930"/>
                  </a:lnTo>
                  <a:lnTo>
                    <a:pt x="21407" y="930"/>
                  </a:lnTo>
                  <a:lnTo>
                    <a:pt x="20733" y="930"/>
                  </a:lnTo>
                  <a:lnTo>
                    <a:pt x="20733" y="930"/>
                  </a:lnTo>
                  <a:lnTo>
                    <a:pt x="19526" y="930"/>
                  </a:lnTo>
                  <a:lnTo>
                    <a:pt x="19526" y="930"/>
                  </a:lnTo>
                  <a:lnTo>
                    <a:pt x="18226" y="930"/>
                  </a:lnTo>
                  <a:lnTo>
                    <a:pt x="18226" y="930"/>
                  </a:lnTo>
                  <a:lnTo>
                    <a:pt x="17576" y="930"/>
                  </a:lnTo>
                  <a:lnTo>
                    <a:pt x="17576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906"/>
                  </a:lnTo>
                  <a:lnTo>
                    <a:pt x="14418" y="906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10982" y="419"/>
                  </a:lnTo>
                  <a:lnTo>
                    <a:pt x="8011" y="419"/>
                  </a:lnTo>
                  <a:lnTo>
                    <a:pt x="7709" y="419"/>
                  </a:lnTo>
                  <a:lnTo>
                    <a:pt x="7105" y="419"/>
                  </a:lnTo>
                  <a:lnTo>
                    <a:pt x="6687" y="1"/>
                  </a:lnTo>
                  <a:lnTo>
                    <a:pt x="5619" y="1"/>
                  </a:lnTo>
                  <a:lnTo>
                    <a:pt x="4923" y="1"/>
                  </a:lnTo>
                  <a:lnTo>
                    <a:pt x="4250" y="1"/>
                  </a:lnTo>
                  <a:lnTo>
                    <a:pt x="3576" y="1"/>
                  </a:lnTo>
                  <a:lnTo>
                    <a:pt x="2903" y="1"/>
                  </a:lnTo>
                  <a:lnTo>
                    <a:pt x="2206" y="1"/>
                  </a:lnTo>
                  <a:lnTo>
                    <a:pt x="1533" y="1"/>
                  </a:lnTo>
                  <a:lnTo>
                    <a:pt x="86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extrusionOk="0">
                  <a:moveTo>
                    <a:pt x="2856" y="1"/>
                  </a:move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fill="none" extrusionOk="0">
                  <a:moveTo>
                    <a:pt x="8382" y="1"/>
                  </a:moveTo>
                  <a:lnTo>
                    <a:pt x="8359" y="1"/>
                  </a:lnTo>
                  <a:lnTo>
                    <a:pt x="8034" y="1"/>
                  </a:lnTo>
                  <a:lnTo>
                    <a:pt x="6293" y="1"/>
                  </a:lnTo>
                  <a:lnTo>
                    <a:pt x="6014" y="1"/>
                  </a:lnTo>
                  <a:lnTo>
                    <a:pt x="4273" y="1"/>
                  </a:lnTo>
                  <a:lnTo>
                    <a:pt x="3994" y="1"/>
                  </a:lnTo>
                  <a:lnTo>
                    <a:pt x="2856" y="1"/>
                  </a:lnTo>
                  <a:lnTo>
                    <a:pt x="2856" y="1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743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fill="none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2020" y="24"/>
                  </a:lnTo>
                  <a:lnTo>
                    <a:pt x="1556" y="24"/>
                  </a:lnTo>
                  <a:lnTo>
                    <a:pt x="1556" y="24"/>
                  </a:lnTo>
                  <a:lnTo>
                    <a:pt x="743" y="24"/>
                  </a:lnTo>
                  <a:lnTo>
                    <a:pt x="743" y="2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extrusionOk="0">
                  <a:moveTo>
                    <a:pt x="1" y="1"/>
                  </a:move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1231" y="48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fill="none" extrusionOk="0">
                  <a:moveTo>
                    <a:pt x="929" y="1"/>
                  </a:moveTo>
                  <a:lnTo>
                    <a:pt x="326" y="1"/>
                  </a:lnTo>
                  <a:lnTo>
                    <a:pt x="1" y="1"/>
                  </a:ln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3413" y="488"/>
                  </a:lnTo>
                  <a:lnTo>
                    <a:pt x="3390" y="488"/>
                  </a:lnTo>
                  <a:lnTo>
                    <a:pt x="3390" y="488"/>
                  </a:lnTo>
                  <a:lnTo>
                    <a:pt x="1231" y="488"/>
                  </a:lnTo>
                  <a:lnTo>
                    <a:pt x="9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DF8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fill="none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AA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fill="none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3042" y="24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 flipH="1">
              <a:off x="-1705903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 flipH="1">
              <a:off x="-1841850" y="4546461"/>
              <a:ext cx="1199526" cy="9836"/>
            </a:xfrm>
            <a:custGeom>
              <a:avLst/>
              <a:gdLst/>
              <a:ahLst/>
              <a:cxnLst/>
              <a:rect l="l" t="t" r="r" b="b"/>
              <a:pathLst>
                <a:path w="25609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5446" y="210"/>
                  </a:lnTo>
                  <a:lnTo>
                    <a:pt x="25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 flipH="1">
              <a:off x="-2150675" y="4546461"/>
              <a:ext cx="2039039" cy="164268"/>
            </a:xfrm>
            <a:custGeom>
              <a:avLst/>
              <a:gdLst/>
              <a:ahLst/>
              <a:cxnLst/>
              <a:rect l="l" t="t" r="r" b="b"/>
              <a:pathLst>
                <a:path w="43532" h="3507" extrusionOk="0">
                  <a:moveTo>
                    <a:pt x="1" y="1"/>
                  </a:moveTo>
                  <a:lnTo>
                    <a:pt x="488" y="396"/>
                  </a:lnTo>
                  <a:lnTo>
                    <a:pt x="953" y="790"/>
                  </a:lnTo>
                  <a:lnTo>
                    <a:pt x="1371" y="1208"/>
                  </a:lnTo>
                  <a:lnTo>
                    <a:pt x="1719" y="1649"/>
                  </a:lnTo>
                  <a:lnTo>
                    <a:pt x="1881" y="1858"/>
                  </a:lnTo>
                  <a:lnTo>
                    <a:pt x="2021" y="2090"/>
                  </a:lnTo>
                  <a:lnTo>
                    <a:pt x="2160" y="2323"/>
                  </a:lnTo>
                  <a:lnTo>
                    <a:pt x="2276" y="2555"/>
                  </a:lnTo>
                  <a:lnTo>
                    <a:pt x="2369" y="2787"/>
                  </a:lnTo>
                  <a:lnTo>
                    <a:pt x="2439" y="3019"/>
                  </a:lnTo>
                  <a:lnTo>
                    <a:pt x="2508" y="3251"/>
                  </a:lnTo>
                  <a:lnTo>
                    <a:pt x="2555" y="3507"/>
                  </a:lnTo>
                  <a:lnTo>
                    <a:pt x="42116" y="3507"/>
                  </a:lnTo>
                  <a:lnTo>
                    <a:pt x="42510" y="2717"/>
                  </a:lnTo>
                  <a:lnTo>
                    <a:pt x="42882" y="1858"/>
                  </a:lnTo>
                  <a:lnTo>
                    <a:pt x="43068" y="1417"/>
                  </a:lnTo>
                  <a:lnTo>
                    <a:pt x="43253" y="953"/>
                  </a:lnTo>
                  <a:lnTo>
                    <a:pt x="43393" y="488"/>
                  </a:lnTo>
                  <a:lnTo>
                    <a:pt x="43532" y="1"/>
                  </a:lnTo>
                  <a:lnTo>
                    <a:pt x="36938" y="1"/>
                  </a:lnTo>
                  <a:lnTo>
                    <a:pt x="36776" y="210"/>
                  </a:lnTo>
                  <a:lnTo>
                    <a:pt x="36567" y="488"/>
                  </a:lnTo>
                  <a:lnTo>
                    <a:pt x="36358" y="767"/>
                  </a:lnTo>
                  <a:lnTo>
                    <a:pt x="36265" y="837"/>
                  </a:lnTo>
                  <a:lnTo>
                    <a:pt x="36172" y="906"/>
                  </a:lnTo>
                  <a:lnTo>
                    <a:pt x="36056" y="906"/>
                  </a:lnTo>
                  <a:lnTo>
                    <a:pt x="35429" y="930"/>
                  </a:lnTo>
                  <a:lnTo>
                    <a:pt x="34338" y="930"/>
                  </a:lnTo>
                  <a:lnTo>
                    <a:pt x="34060" y="953"/>
                  </a:lnTo>
                  <a:lnTo>
                    <a:pt x="23101" y="953"/>
                  </a:lnTo>
                  <a:lnTo>
                    <a:pt x="21407" y="930"/>
                  </a:lnTo>
                  <a:lnTo>
                    <a:pt x="17576" y="930"/>
                  </a:lnTo>
                  <a:lnTo>
                    <a:pt x="15068" y="906"/>
                  </a:lnTo>
                  <a:lnTo>
                    <a:pt x="12236" y="906"/>
                  </a:lnTo>
                  <a:lnTo>
                    <a:pt x="11934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 flipH="1">
              <a:off x="-817457" y="4556251"/>
              <a:ext cx="64218" cy="32694"/>
            </a:xfrm>
            <a:custGeom>
              <a:avLst/>
              <a:gdLst/>
              <a:ahLst/>
              <a:cxnLst/>
              <a:rect l="l" t="t" r="r" b="b"/>
              <a:pathLst>
                <a:path w="1371" h="698" extrusionOk="0">
                  <a:moveTo>
                    <a:pt x="1" y="1"/>
                  </a:moveTo>
                  <a:lnTo>
                    <a:pt x="697" y="697"/>
                  </a:lnTo>
                  <a:lnTo>
                    <a:pt x="1370" y="697"/>
                  </a:lnTo>
                  <a:lnTo>
                    <a:pt x="929" y="27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 flipH="1">
              <a:off x="-965328" y="4556251"/>
              <a:ext cx="64171" cy="33772"/>
            </a:xfrm>
            <a:custGeom>
              <a:avLst/>
              <a:gdLst/>
              <a:ahLst/>
              <a:cxnLst/>
              <a:rect l="l" t="t" r="r" b="b"/>
              <a:pathLst>
                <a:path w="1370" h="721" extrusionOk="0">
                  <a:moveTo>
                    <a:pt x="0" y="1"/>
                  </a:moveTo>
                  <a:lnTo>
                    <a:pt x="720" y="721"/>
                  </a:lnTo>
                  <a:lnTo>
                    <a:pt x="1370" y="721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 flipH="1">
              <a:off x="-1114324" y="4556251"/>
              <a:ext cx="65295" cy="33772"/>
            </a:xfrm>
            <a:custGeom>
              <a:avLst/>
              <a:gdLst/>
              <a:ahLst/>
              <a:cxnLst/>
              <a:rect l="l" t="t" r="r" b="b"/>
              <a:pathLst>
                <a:path w="1394" h="721" extrusionOk="0">
                  <a:moveTo>
                    <a:pt x="1" y="1"/>
                  </a:moveTo>
                  <a:lnTo>
                    <a:pt x="720" y="721"/>
                  </a:lnTo>
                  <a:lnTo>
                    <a:pt x="1394" y="721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 flipH="1">
              <a:off x="-1262242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0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929" y="30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 flipH="1">
              <a:off x="-2150675" y="4545384"/>
              <a:ext cx="2039039" cy="57707"/>
            </a:xfrm>
            <a:custGeom>
              <a:avLst/>
              <a:gdLst/>
              <a:ahLst/>
              <a:cxnLst/>
              <a:rect l="l" t="t" r="r" b="b"/>
              <a:pathLst>
                <a:path w="43532" h="1232" extrusionOk="0">
                  <a:moveTo>
                    <a:pt x="1" y="1"/>
                  </a:moveTo>
                  <a:lnTo>
                    <a:pt x="1" y="47"/>
                  </a:lnTo>
                  <a:lnTo>
                    <a:pt x="3344" y="117"/>
                  </a:lnTo>
                  <a:lnTo>
                    <a:pt x="5016" y="163"/>
                  </a:lnTo>
                  <a:lnTo>
                    <a:pt x="6617" y="185"/>
                  </a:lnTo>
                  <a:lnTo>
                    <a:pt x="6617" y="185"/>
                  </a:lnTo>
                  <a:lnTo>
                    <a:pt x="6989" y="558"/>
                  </a:lnTo>
                  <a:lnTo>
                    <a:pt x="7036" y="628"/>
                  </a:lnTo>
                  <a:lnTo>
                    <a:pt x="7105" y="628"/>
                  </a:lnTo>
                  <a:lnTo>
                    <a:pt x="11785" y="673"/>
                  </a:lnTo>
                  <a:lnTo>
                    <a:pt x="11785" y="673"/>
                  </a:lnTo>
                  <a:lnTo>
                    <a:pt x="12027" y="1045"/>
                  </a:lnTo>
                  <a:lnTo>
                    <a:pt x="12097" y="1161"/>
                  </a:lnTo>
                  <a:lnTo>
                    <a:pt x="12236" y="1161"/>
                  </a:lnTo>
                  <a:lnTo>
                    <a:pt x="18505" y="1208"/>
                  </a:lnTo>
                  <a:lnTo>
                    <a:pt x="21662" y="1231"/>
                  </a:lnTo>
                  <a:lnTo>
                    <a:pt x="24796" y="1231"/>
                  </a:lnTo>
                  <a:lnTo>
                    <a:pt x="31065" y="1208"/>
                  </a:lnTo>
                  <a:lnTo>
                    <a:pt x="34222" y="1161"/>
                  </a:lnTo>
                  <a:lnTo>
                    <a:pt x="35801" y="1115"/>
                  </a:lnTo>
                  <a:lnTo>
                    <a:pt x="36079" y="1115"/>
                  </a:lnTo>
                  <a:lnTo>
                    <a:pt x="36149" y="1092"/>
                  </a:lnTo>
                  <a:lnTo>
                    <a:pt x="36242" y="1092"/>
                  </a:lnTo>
                  <a:lnTo>
                    <a:pt x="36265" y="1069"/>
                  </a:lnTo>
                  <a:lnTo>
                    <a:pt x="36288" y="1069"/>
                  </a:lnTo>
                  <a:lnTo>
                    <a:pt x="36312" y="1045"/>
                  </a:lnTo>
                  <a:lnTo>
                    <a:pt x="36358" y="999"/>
                  </a:lnTo>
                  <a:lnTo>
                    <a:pt x="36451" y="929"/>
                  </a:lnTo>
                  <a:lnTo>
                    <a:pt x="36590" y="767"/>
                  </a:lnTo>
                  <a:lnTo>
                    <a:pt x="36846" y="442"/>
                  </a:lnTo>
                  <a:lnTo>
                    <a:pt x="37010" y="185"/>
                  </a:lnTo>
                  <a:lnTo>
                    <a:pt x="37010" y="185"/>
                  </a:lnTo>
                  <a:lnTo>
                    <a:pt x="38587" y="163"/>
                  </a:lnTo>
                  <a:lnTo>
                    <a:pt x="40235" y="117"/>
                  </a:lnTo>
                  <a:lnTo>
                    <a:pt x="43532" y="47"/>
                  </a:lnTo>
                  <a:lnTo>
                    <a:pt x="43532" y="1"/>
                  </a:lnTo>
                  <a:lnTo>
                    <a:pt x="36915" y="1"/>
                  </a:lnTo>
                  <a:lnTo>
                    <a:pt x="36915" y="24"/>
                  </a:lnTo>
                  <a:lnTo>
                    <a:pt x="36683" y="326"/>
                  </a:lnTo>
                  <a:lnTo>
                    <a:pt x="36451" y="651"/>
                  </a:lnTo>
                  <a:lnTo>
                    <a:pt x="36312" y="790"/>
                  </a:lnTo>
                  <a:lnTo>
                    <a:pt x="36242" y="860"/>
                  </a:lnTo>
                  <a:lnTo>
                    <a:pt x="36172" y="906"/>
                  </a:lnTo>
                  <a:lnTo>
                    <a:pt x="35778" y="929"/>
                  </a:lnTo>
                  <a:lnTo>
                    <a:pt x="34222" y="953"/>
                  </a:lnTo>
                  <a:lnTo>
                    <a:pt x="31065" y="953"/>
                  </a:lnTo>
                  <a:lnTo>
                    <a:pt x="24796" y="929"/>
                  </a:lnTo>
                  <a:lnTo>
                    <a:pt x="12243" y="883"/>
                  </a:lnTo>
                  <a:lnTo>
                    <a:pt x="12243" y="883"/>
                  </a:lnTo>
                  <a:lnTo>
                    <a:pt x="11934" y="442"/>
                  </a:lnTo>
                  <a:lnTo>
                    <a:pt x="11934" y="419"/>
                  </a:lnTo>
                  <a:lnTo>
                    <a:pt x="11911" y="419"/>
                  </a:lnTo>
                  <a:lnTo>
                    <a:pt x="7128" y="442"/>
                  </a:lnTo>
                  <a:lnTo>
                    <a:pt x="7128" y="442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 flipH="1">
              <a:off x="-471568" y="4283698"/>
              <a:ext cx="15194" cy="25378"/>
            </a:xfrm>
            <a:custGeom>
              <a:avLst/>
              <a:gdLst/>
              <a:ahLst/>
              <a:cxnLst/>
              <a:rect l="l" t="t" r="r" b="b"/>
              <a:pathLst>
                <a:path w="279" h="466" extrusionOk="0">
                  <a:moveTo>
                    <a:pt x="0" y="1"/>
                  </a:moveTo>
                  <a:lnTo>
                    <a:pt x="0" y="372"/>
                  </a:lnTo>
                  <a:lnTo>
                    <a:pt x="279" y="465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 flipH="1">
              <a:off x="-491171" y="4283694"/>
              <a:ext cx="22814" cy="25383"/>
            </a:xfrm>
            <a:custGeom>
              <a:avLst/>
              <a:gdLst/>
              <a:ahLst/>
              <a:cxnLst/>
              <a:rect l="l" t="t" r="r" b="b"/>
              <a:pathLst>
                <a:path w="303" h="466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 flipH="1">
              <a:off x="-503208" y="4283698"/>
              <a:ext cx="15248" cy="25378"/>
            </a:xfrm>
            <a:custGeom>
              <a:avLst/>
              <a:gdLst/>
              <a:ahLst/>
              <a:cxnLst/>
              <a:rect l="l" t="t" r="r" b="b"/>
              <a:pathLst>
                <a:path w="280" h="466" extrusionOk="0">
                  <a:moveTo>
                    <a:pt x="1" y="1"/>
                  </a:moveTo>
                  <a:lnTo>
                    <a:pt x="1" y="465"/>
                  </a:lnTo>
                  <a:lnTo>
                    <a:pt x="279" y="372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4"/>
          <p:cNvSpPr/>
          <p:nvPr/>
        </p:nvSpPr>
        <p:spPr>
          <a:xfrm>
            <a:off x="1391700" y="143591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"/>
          <p:cNvSpPr/>
          <p:nvPr/>
        </p:nvSpPr>
        <p:spPr>
          <a:xfrm>
            <a:off x="-226552" y="27248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"/>
          <p:cNvSpPr/>
          <p:nvPr/>
        </p:nvSpPr>
        <p:spPr>
          <a:xfrm>
            <a:off x="7458234" y="15261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"/>
          <p:cNvSpPr/>
          <p:nvPr/>
        </p:nvSpPr>
        <p:spPr>
          <a:xfrm>
            <a:off x="8626225" y="3281276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"/>
          <p:cNvSpPr/>
          <p:nvPr/>
        </p:nvSpPr>
        <p:spPr>
          <a:xfrm>
            <a:off x="215638" y="8111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"/>
          <p:cNvSpPr/>
          <p:nvPr/>
        </p:nvSpPr>
        <p:spPr>
          <a:xfrm rot="1159801">
            <a:off x="8802062" y="150334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"/>
          <p:cNvSpPr/>
          <p:nvPr/>
        </p:nvSpPr>
        <p:spPr>
          <a:xfrm>
            <a:off x="100" y="4501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5"/>
          <p:cNvGrpSpPr/>
          <p:nvPr/>
        </p:nvGrpSpPr>
        <p:grpSpPr>
          <a:xfrm>
            <a:off x="-28488" y="4636933"/>
            <a:ext cx="9201182" cy="1418253"/>
            <a:chOff x="1648300" y="2319100"/>
            <a:chExt cx="1480075" cy="228125"/>
          </a:xfrm>
        </p:grpSpPr>
        <p:sp>
          <p:nvSpPr>
            <p:cNvPr id="411" name="Google Shape;411;p5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5"/>
          <p:cNvSpPr/>
          <p:nvPr/>
        </p:nvSpPr>
        <p:spPr>
          <a:xfrm>
            <a:off x="132223" y="13499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5"/>
          <p:cNvSpPr/>
          <p:nvPr/>
        </p:nvSpPr>
        <p:spPr>
          <a:xfrm>
            <a:off x="8488784" y="143476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"/>
          <p:cNvSpPr/>
          <p:nvPr/>
        </p:nvSpPr>
        <p:spPr>
          <a:xfrm>
            <a:off x="4156925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5"/>
          <p:cNvSpPr/>
          <p:nvPr/>
        </p:nvSpPr>
        <p:spPr>
          <a:xfrm>
            <a:off x="748583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"/>
          <p:cNvSpPr/>
          <p:nvPr/>
        </p:nvSpPr>
        <p:spPr>
          <a:xfrm rot="1159801">
            <a:off x="766168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"/>
          <p:cNvSpPr/>
          <p:nvPr/>
        </p:nvSpPr>
        <p:spPr>
          <a:xfrm>
            <a:off x="109558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"/>
          <p:cNvSpPr/>
          <p:nvPr/>
        </p:nvSpPr>
        <p:spPr>
          <a:xfrm rot="1159801">
            <a:off x="127143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5"/>
          <p:cNvSpPr txBox="1">
            <a:spLocks noGrp="1"/>
          </p:cNvSpPr>
          <p:nvPr>
            <p:ph type="subTitle" idx="1"/>
          </p:nvPr>
        </p:nvSpPr>
        <p:spPr>
          <a:xfrm>
            <a:off x="4987075" y="2487264"/>
            <a:ext cx="3443700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5"/>
          <p:cNvSpPr txBox="1">
            <a:spLocks noGrp="1"/>
          </p:cNvSpPr>
          <p:nvPr>
            <p:ph type="subTitle" idx="2"/>
          </p:nvPr>
        </p:nvSpPr>
        <p:spPr>
          <a:xfrm>
            <a:off x="713225" y="2487265"/>
            <a:ext cx="3443700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5"/>
          <p:cNvSpPr txBox="1">
            <a:spLocks noGrp="1"/>
          </p:cNvSpPr>
          <p:nvPr>
            <p:ph type="subTitle" idx="3"/>
          </p:nvPr>
        </p:nvSpPr>
        <p:spPr>
          <a:xfrm>
            <a:off x="713225" y="1928363"/>
            <a:ext cx="3443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7" name="Google Shape;427;p5"/>
          <p:cNvSpPr txBox="1">
            <a:spLocks noGrp="1"/>
          </p:cNvSpPr>
          <p:nvPr>
            <p:ph type="subTitle" idx="4"/>
          </p:nvPr>
        </p:nvSpPr>
        <p:spPr>
          <a:xfrm>
            <a:off x="4987077" y="1928363"/>
            <a:ext cx="3443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"/>
          <p:cNvSpPr/>
          <p:nvPr/>
        </p:nvSpPr>
        <p:spPr>
          <a:xfrm>
            <a:off x="100" y="4604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7"/>
          <p:cNvGrpSpPr/>
          <p:nvPr/>
        </p:nvGrpSpPr>
        <p:grpSpPr>
          <a:xfrm>
            <a:off x="51" y="4147391"/>
            <a:ext cx="9144051" cy="1409448"/>
            <a:chOff x="1648300" y="2319100"/>
            <a:chExt cx="1480075" cy="228125"/>
          </a:xfrm>
        </p:grpSpPr>
        <p:sp>
          <p:nvSpPr>
            <p:cNvPr id="656" name="Google Shape;656;p7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7"/>
          <p:cNvSpPr/>
          <p:nvPr/>
        </p:nvSpPr>
        <p:spPr>
          <a:xfrm>
            <a:off x="-296425" y="1980679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7"/>
          <p:cNvSpPr/>
          <p:nvPr/>
        </p:nvSpPr>
        <p:spPr>
          <a:xfrm>
            <a:off x="8712673" y="1916315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7"/>
          <p:cNvSpPr/>
          <p:nvPr/>
        </p:nvSpPr>
        <p:spPr>
          <a:xfrm>
            <a:off x="4622600" y="186301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7"/>
          <p:cNvSpPr/>
          <p:nvPr/>
        </p:nvSpPr>
        <p:spPr>
          <a:xfrm>
            <a:off x="310288" y="29887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7"/>
          <p:cNvSpPr/>
          <p:nvPr/>
        </p:nvSpPr>
        <p:spPr>
          <a:xfrm rot="1159801">
            <a:off x="8726262" y="242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7"/>
          <p:cNvSpPr txBox="1">
            <a:spLocks noGrp="1"/>
          </p:cNvSpPr>
          <p:nvPr>
            <p:ph type="title"/>
          </p:nvPr>
        </p:nvSpPr>
        <p:spPr>
          <a:xfrm>
            <a:off x="713225" y="539506"/>
            <a:ext cx="36705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7"/>
          <p:cNvSpPr txBox="1">
            <a:spLocks noGrp="1"/>
          </p:cNvSpPr>
          <p:nvPr>
            <p:ph type="subTitle" idx="1"/>
          </p:nvPr>
        </p:nvSpPr>
        <p:spPr>
          <a:xfrm>
            <a:off x="713225" y="1229500"/>
            <a:ext cx="3670500" cy="17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8" name="Google Shape;668;p7"/>
          <p:cNvSpPr>
            <a:spLocks noGrp="1"/>
          </p:cNvSpPr>
          <p:nvPr>
            <p:ph type="pic" idx="2"/>
          </p:nvPr>
        </p:nvSpPr>
        <p:spPr>
          <a:xfrm rot="378680">
            <a:off x="5675627" y="1057483"/>
            <a:ext cx="2499750" cy="2499750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●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○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■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●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○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■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●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○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 Medium"/>
              <a:buChar char="■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9" r:id="rId11"/>
    <p:sldLayoutId id="2147483670" r:id="rId12"/>
    <p:sldLayoutId id="214748367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maher-dataconsult/Egypt_Imports_Analysis" TargetMode="External"/><Relationship Id="rId5" Type="http://schemas.openxmlformats.org/officeDocument/2006/relationships/hyperlink" Target="https://drive.google.com/drive/folders/1lzxTyz9E7YotAWKxs2DoUft-N0K5r4UZ" TargetMode="Externa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31"/>
          <p:cNvSpPr/>
          <p:nvPr/>
        </p:nvSpPr>
        <p:spPr>
          <a:xfrm>
            <a:off x="100" y="405765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212" name="Google Shape;3212;p31"/>
          <p:cNvSpPr/>
          <p:nvPr/>
        </p:nvSpPr>
        <p:spPr>
          <a:xfrm>
            <a:off x="124" y="319166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213" name="Google Shape;3213;p31"/>
          <p:cNvSpPr/>
          <p:nvPr/>
        </p:nvSpPr>
        <p:spPr>
          <a:xfrm>
            <a:off x="4622596" y="319166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214" name="Google Shape;3214;p31"/>
          <p:cNvSpPr txBox="1">
            <a:spLocks noGrp="1"/>
          </p:cNvSpPr>
          <p:nvPr>
            <p:ph type="ctrTitle"/>
          </p:nvPr>
        </p:nvSpPr>
        <p:spPr>
          <a:xfrm>
            <a:off x="921450" y="771350"/>
            <a:ext cx="7301100" cy="16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Egypt Imports Analysis</a:t>
            </a:r>
          </a:p>
        </p:txBody>
      </p:sp>
      <p:sp>
        <p:nvSpPr>
          <p:cNvPr id="3215" name="Google Shape;3215;p31"/>
          <p:cNvSpPr txBox="1">
            <a:spLocks noGrp="1"/>
          </p:cNvSpPr>
          <p:nvPr>
            <p:ph type="subTitle" idx="1"/>
          </p:nvPr>
        </p:nvSpPr>
        <p:spPr>
          <a:xfrm>
            <a:off x="2307675" y="2444075"/>
            <a:ext cx="45288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Across all Sectors from 2005 : 2023</a:t>
            </a:r>
            <a:endParaRPr lang="ar-EG" dirty="0">
              <a:latin typeface="+mn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400" dirty="0">
                <a:latin typeface="+mn-lt"/>
              </a:rPr>
              <a:t>(23/10/2024)</a:t>
            </a:r>
            <a:endParaRPr lang="en-US" sz="1400" dirty="0">
              <a:latin typeface="+mn-lt"/>
            </a:endParaRPr>
          </a:p>
        </p:txBody>
      </p:sp>
      <p:sp>
        <p:nvSpPr>
          <p:cNvPr id="3216" name="Google Shape;3216;p31"/>
          <p:cNvSpPr/>
          <p:nvPr/>
        </p:nvSpPr>
        <p:spPr>
          <a:xfrm>
            <a:off x="763050" y="1836241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217" name="Google Shape;3217;p31"/>
          <p:cNvSpPr/>
          <p:nvPr/>
        </p:nvSpPr>
        <p:spPr>
          <a:xfrm>
            <a:off x="7616575" y="2358001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218" name="Google Shape;3218;p31"/>
          <p:cNvSpPr/>
          <p:nvPr/>
        </p:nvSpPr>
        <p:spPr>
          <a:xfrm>
            <a:off x="4747451" y="2968805"/>
            <a:ext cx="156499" cy="108714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219" name="Google Shape;3219;p31"/>
          <p:cNvGrpSpPr/>
          <p:nvPr/>
        </p:nvGrpSpPr>
        <p:grpSpPr>
          <a:xfrm>
            <a:off x="-173" y="2539595"/>
            <a:ext cx="3229114" cy="1774493"/>
            <a:chOff x="-173" y="2539595"/>
            <a:chExt cx="3229114" cy="1774493"/>
          </a:xfrm>
        </p:grpSpPr>
        <p:sp>
          <p:nvSpPr>
            <p:cNvPr id="3220" name="Google Shape;3220;p31"/>
            <p:cNvSpPr/>
            <p:nvPr/>
          </p:nvSpPr>
          <p:spPr>
            <a:xfrm>
              <a:off x="360570" y="2539595"/>
              <a:ext cx="1391342" cy="668756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1" name="Google Shape;3221;p31"/>
            <p:cNvSpPr/>
            <p:nvPr/>
          </p:nvSpPr>
          <p:spPr>
            <a:xfrm>
              <a:off x="384717" y="3163505"/>
              <a:ext cx="85761" cy="12122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2" name="Google Shape;3222;p31"/>
            <p:cNvSpPr/>
            <p:nvPr/>
          </p:nvSpPr>
          <p:spPr>
            <a:xfrm>
              <a:off x="386643" y="3038755"/>
              <a:ext cx="80145" cy="13044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3" name="Google Shape;3223;p31"/>
            <p:cNvSpPr/>
            <p:nvPr/>
          </p:nvSpPr>
          <p:spPr>
            <a:xfrm>
              <a:off x="388488" y="3044371"/>
              <a:ext cx="78300" cy="117369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4" name="Google Shape;3224;p31"/>
            <p:cNvSpPr/>
            <p:nvPr/>
          </p:nvSpPr>
          <p:spPr>
            <a:xfrm>
              <a:off x="397794" y="3044371"/>
              <a:ext cx="29844" cy="119214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5" name="Google Shape;3225;p31"/>
            <p:cNvSpPr/>
            <p:nvPr/>
          </p:nvSpPr>
          <p:spPr>
            <a:xfrm>
              <a:off x="1619625" y="3096517"/>
              <a:ext cx="193743" cy="139752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6" name="Google Shape;3226;p31"/>
            <p:cNvSpPr/>
            <p:nvPr/>
          </p:nvSpPr>
          <p:spPr>
            <a:xfrm>
              <a:off x="1537635" y="3208270"/>
              <a:ext cx="363339" cy="320419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7" name="Google Shape;3227;p31"/>
            <p:cNvSpPr/>
            <p:nvPr/>
          </p:nvSpPr>
          <p:spPr>
            <a:xfrm>
              <a:off x="1275057" y="3518736"/>
              <a:ext cx="802812" cy="249660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8" name="Google Shape;3228;p31"/>
            <p:cNvSpPr/>
            <p:nvPr/>
          </p:nvSpPr>
          <p:spPr>
            <a:xfrm>
              <a:off x="1718300" y="3208275"/>
              <a:ext cx="182672" cy="310454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9" name="Google Shape;3229;p31"/>
            <p:cNvSpPr/>
            <p:nvPr/>
          </p:nvSpPr>
          <p:spPr>
            <a:xfrm>
              <a:off x="1595397" y="3310718"/>
              <a:ext cx="247815" cy="147213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0" name="Google Shape;3230;p31"/>
            <p:cNvSpPr/>
            <p:nvPr/>
          </p:nvSpPr>
          <p:spPr>
            <a:xfrm>
              <a:off x="1718302" y="3310718"/>
              <a:ext cx="124910" cy="147213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1" name="Google Shape;3231;p31"/>
            <p:cNvSpPr/>
            <p:nvPr/>
          </p:nvSpPr>
          <p:spPr>
            <a:xfrm>
              <a:off x="1614009" y="3518736"/>
              <a:ext cx="463861" cy="249660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2" name="Google Shape;3232;p31"/>
            <p:cNvSpPr/>
            <p:nvPr/>
          </p:nvSpPr>
          <p:spPr>
            <a:xfrm>
              <a:off x="2470815" y="3755240"/>
              <a:ext cx="758126" cy="558847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3" name="Google Shape;3233;p31"/>
            <p:cNvSpPr/>
            <p:nvPr/>
          </p:nvSpPr>
          <p:spPr>
            <a:xfrm>
              <a:off x="2586259" y="4014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4" name="Google Shape;3234;p31"/>
            <p:cNvSpPr/>
            <p:nvPr/>
          </p:nvSpPr>
          <p:spPr>
            <a:xfrm>
              <a:off x="2586259" y="4014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5" name="Google Shape;3235;p31"/>
            <p:cNvSpPr/>
            <p:nvPr/>
          </p:nvSpPr>
          <p:spPr>
            <a:xfrm>
              <a:off x="1437112" y="3755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6" name="Google Shape;3236;p31"/>
            <p:cNvSpPr/>
            <p:nvPr/>
          </p:nvSpPr>
          <p:spPr>
            <a:xfrm>
              <a:off x="677125" y="3941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7" name="Google Shape;3237;p31"/>
            <p:cNvSpPr/>
            <p:nvPr/>
          </p:nvSpPr>
          <p:spPr>
            <a:xfrm>
              <a:off x="2586259" y="4138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8" name="Google Shape;3238;p31"/>
            <p:cNvSpPr/>
            <p:nvPr/>
          </p:nvSpPr>
          <p:spPr>
            <a:xfrm>
              <a:off x="1710921" y="3755240"/>
              <a:ext cx="759971" cy="558847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9" name="Google Shape;3239;p31"/>
            <p:cNvSpPr/>
            <p:nvPr/>
          </p:nvSpPr>
          <p:spPr>
            <a:xfrm>
              <a:off x="1828211" y="4014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40" name="Google Shape;3240;p31"/>
            <p:cNvSpPr/>
            <p:nvPr/>
          </p:nvSpPr>
          <p:spPr>
            <a:xfrm>
              <a:off x="1828211" y="4014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41" name="Google Shape;3241;p31"/>
            <p:cNvSpPr/>
            <p:nvPr/>
          </p:nvSpPr>
          <p:spPr>
            <a:xfrm>
              <a:off x="679064" y="3755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42" name="Google Shape;3242;p31"/>
            <p:cNvSpPr/>
            <p:nvPr/>
          </p:nvSpPr>
          <p:spPr>
            <a:xfrm>
              <a:off x="1828211" y="4138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43" name="Google Shape;3243;p31"/>
            <p:cNvSpPr/>
            <p:nvPr/>
          </p:nvSpPr>
          <p:spPr>
            <a:xfrm>
              <a:off x="677125" y="3941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244" name="Google Shape;3244;p31"/>
            <p:cNvGrpSpPr/>
            <p:nvPr/>
          </p:nvGrpSpPr>
          <p:grpSpPr>
            <a:xfrm>
              <a:off x="-173" y="3919629"/>
              <a:ext cx="763214" cy="394458"/>
              <a:chOff x="4788538" y="2017249"/>
              <a:chExt cx="1752099" cy="905551"/>
            </a:xfrm>
          </p:grpSpPr>
          <p:sp>
            <p:nvSpPr>
              <p:cNvPr id="3245" name="Google Shape;3245;p31"/>
              <p:cNvSpPr/>
              <p:nvPr/>
            </p:nvSpPr>
            <p:spPr>
              <a:xfrm>
                <a:off x="4788538" y="2017249"/>
                <a:ext cx="1134977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3576" extrusionOk="0">
                    <a:moveTo>
                      <a:pt x="0" y="0"/>
                    </a:moveTo>
                    <a:lnTo>
                      <a:pt x="0" y="3576"/>
                    </a:lnTo>
                    <a:lnTo>
                      <a:pt x="4481" y="3576"/>
                    </a:lnTo>
                    <a:lnTo>
                      <a:pt x="4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46" name="Google Shape;3246;p31"/>
              <p:cNvSpPr/>
              <p:nvPr/>
            </p:nvSpPr>
            <p:spPr>
              <a:xfrm>
                <a:off x="5305887" y="2017249"/>
                <a:ext cx="1234749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576" extrusionOk="0">
                    <a:moveTo>
                      <a:pt x="2438" y="0"/>
                    </a:moveTo>
                    <a:lnTo>
                      <a:pt x="2183" y="23"/>
                    </a:lnTo>
                    <a:lnTo>
                      <a:pt x="1927" y="47"/>
                    </a:lnTo>
                    <a:lnTo>
                      <a:pt x="1695" y="93"/>
                    </a:lnTo>
                    <a:lnTo>
                      <a:pt x="1486" y="139"/>
                    </a:lnTo>
                    <a:lnTo>
                      <a:pt x="1277" y="232"/>
                    </a:lnTo>
                    <a:lnTo>
                      <a:pt x="1068" y="325"/>
                    </a:lnTo>
                    <a:lnTo>
                      <a:pt x="883" y="418"/>
                    </a:lnTo>
                    <a:lnTo>
                      <a:pt x="697" y="534"/>
                    </a:lnTo>
                    <a:lnTo>
                      <a:pt x="558" y="673"/>
                    </a:lnTo>
                    <a:lnTo>
                      <a:pt x="418" y="813"/>
                    </a:lnTo>
                    <a:lnTo>
                      <a:pt x="279" y="975"/>
                    </a:lnTo>
                    <a:lnTo>
                      <a:pt x="186" y="1138"/>
                    </a:lnTo>
                    <a:lnTo>
                      <a:pt x="93" y="1300"/>
                    </a:lnTo>
                    <a:lnTo>
                      <a:pt x="47" y="1486"/>
                    </a:lnTo>
                    <a:lnTo>
                      <a:pt x="0" y="1672"/>
                    </a:lnTo>
                    <a:lnTo>
                      <a:pt x="0" y="1857"/>
                    </a:lnTo>
                    <a:lnTo>
                      <a:pt x="0" y="3576"/>
                    </a:lnTo>
                    <a:lnTo>
                      <a:pt x="4876" y="3576"/>
                    </a:lnTo>
                    <a:lnTo>
                      <a:pt x="4876" y="1857"/>
                    </a:lnTo>
                    <a:lnTo>
                      <a:pt x="4853" y="1672"/>
                    </a:lnTo>
                    <a:lnTo>
                      <a:pt x="4829" y="1486"/>
                    </a:lnTo>
                    <a:lnTo>
                      <a:pt x="4760" y="1300"/>
                    </a:lnTo>
                    <a:lnTo>
                      <a:pt x="4667" y="1138"/>
                    </a:lnTo>
                    <a:lnTo>
                      <a:pt x="4574" y="975"/>
                    </a:lnTo>
                    <a:lnTo>
                      <a:pt x="4458" y="813"/>
                    </a:lnTo>
                    <a:lnTo>
                      <a:pt x="4319" y="673"/>
                    </a:lnTo>
                    <a:lnTo>
                      <a:pt x="4156" y="534"/>
                    </a:lnTo>
                    <a:lnTo>
                      <a:pt x="3970" y="418"/>
                    </a:lnTo>
                    <a:lnTo>
                      <a:pt x="3785" y="325"/>
                    </a:lnTo>
                    <a:lnTo>
                      <a:pt x="3599" y="232"/>
                    </a:lnTo>
                    <a:lnTo>
                      <a:pt x="3390" y="139"/>
                    </a:lnTo>
                    <a:lnTo>
                      <a:pt x="3158" y="93"/>
                    </a:lnTo>
                    <a:lnTo>
                      <a:pt x="2926" y="47"/>
                    </a:lnTo>
                    <a:lnTo>
                      <a:pt x="2670" y="23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47" name="Google Shape;3247;p31"/>
              <p:cNvSpPr/>
              <p:nvPr/>
            </p:nvSpPr>
            <p:spPr>
              <a:xfrm>
                <a:off x="5305887" y="2070174"/>
                <a:ext cx="1234749" cy="793876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135" extrusionOk="0">
                    <a:moveTo>
                      <a:pt x="1301" y="0"/>
                    </a:moveTo>
                    <a:lnTo>
                      <a:pt x="1068" y="116"/>
                    </a:lnTo>
                    <a:lnTo>
                      <a:pt x="3785" y="116"/>
                    </a:lnTo>
                    <a:lnTo>
                      <a:pt x="3576" y="0"/>
                    </a:lnTo>
                    <a:close/>
                    <a:moveTo>
                      <a:pt x="651" y="395"/>
                    </a:moveTo>
                    <a:lnTo>
                      <a:pt x="534" y="488"/>
                    </a:lnTo>
                    <a:lnTo>
                      <a:pt x="4342" y="488"/>
                    </a:lnTo>
                    <a:lnTo>
                      <a:pt x="4226" y="395"/>
                    </a:lnTo>
                    <a:close/>
                    <a:moveTo>
                      <a:pt x="279" y="766"/>
                    </a:moveTo>
                    <a:lnTo>
                      <a:pt x="209" y="859"/>
                    </a:lnTo>
                    <a:lnTo>
                      <a:pt x="4644" y="859"/>
                    </a:lnTo>
                    <a:lnTo>
                      <a:pt x="4574" y="766"/>
                    </a:lnTo>
                    <a:close/>
                    <a:moveTo>
                      <a:pt x="93" y="1138"/>
                    </a:moveTo>
                    <a:lnTo>
                      <a:pt x="47" y="1254"/>
                    </a:lnTo>
                    <a:lnTo>
                      <a:pt x="4806" y="1254"/>
                    </a:lnTo>
                    <a:lnTo>
                      <a:pt x="4783" y="1138"/>
                    </a:lnTo>
                    <a:close/>
                    <a:moveTo>
                      <a:pt x="0" y="1532"/>
                    </a:moveTo>
                    <a:lnTo>
                      <a:pt x="0" y="1625"/>
                    </a:lnTo>
                    <a:lnTo>
                      <a:pt x="4876" y="1625"/>
                    </a:lnTo>
                    <a:lnTo>
                      <a:pt x="4853" y="1532"/>
                    </a:lnTo>
                    <a:close/>
                    <a:moveTo>
                      <a:pt x="0" y="1904"/>
                    </a:moveTo>
                    <a:lnTo>
                      <a:pt x="0" y="1997"/>
                    </a:lnTo>
                    <a:lnTo>
                      <a:pt x="4876" y="1997"/>
                    </a:lnTo>
                    <a:lnTo>
                      <a:pt x="4876" y="1904"/>
                    </a:lnTo>
                    <a:close/>
                    <a:moveTo>
                      <a:pt x="0" y="2275"/>
                    </a:moveTo>
                    <a:lnTo>
                      <a:pt x="0" y="2391"/>
                    </a:lnTo>
                    <a:lnTo>
                      <a:pt x="4876" y="2391"/>
                    </a:lnTo>
                    <a:lnTo>
                      <a:pt x="4876" y="2275"/>
                    </a:lnTo>
                    <a:close/>
                    <a:moveTo>
                      <a:pt x="0" y="2670"/>
                    </a:moveTo>
                    <a:lnTo>
                      <a:pt x="0" y="2763"/>
                    </a:lnTo>
                    <a:lnTo>
                      <a:pt x="4876" y="2763"/>
                    </a:lnTo>
                    <a:lnTo>
                      <a:pt x="4876" y="2670"/>
                    </a:lnTo>
                    <a:close/>
                    <a:moveTo>
                      <a:pt x="0" y="3041"/>
                    </a:moveTo>
                    <a:lnTo>
                      <a:pt x="0" y="3134"/>
                    </a:lnTo>
                    <a:lnTo>
                      <a:pt x="4876" y="3134"/>
                    </a:lnTo>
                    <a:lnTo>
                      <a:pt x="4876" y="304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48" name="Google Shape;3248;p31"/>
              <p:cNvSpPr/>
              <p:nvPr/>
            </p:nvSpPr>
            <p:spPr>
              <a:xfrm>
                <a:off x="5535060" y="2434572"/>
                <a:ext cx="776403" cy="488227"/>
              </a:xfrm>
              <a:custGeom>
                <a:avLst/>
                <a:gdLst/>
                <a:ahLst/>
                <a:cxnLst/>
                <a:rect l="l" t="t" r="r" b="b"/>
                <a:pathLst>
                  <a:path w="3066" h="1928" extrusionOk="0">
                    <a:moveTo>
                      <a:pt x="1" y="1"/>
                    </a:moveTo>
                    <a:lnTo>
                      <a:pt x="1" y="1928"/>
                    </a:lnTo>
                    <a:lnTo>
                      <a:pt x="3065" y="1928"/>
                    </a:lnTo>
                    <a:lnTo>
                      <a:pt x="30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sp>
          <p:nvSpPr>
            <p:cNvPr id="3249" name="Google Shape;3249;p31"/>
            <p:cNvSpPr/>
            <p:nvPr/>
          </p:nvSpPr>
          <p:spPr>
            <a:xfrm>
              <a:off x="181922" y="3259027"/>
              <a:ext cx="555684" cy="188699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250" name="Google Shape;3250;p31"/>
            <p:cNvGrpSpPr/>
            <p:nvPr/>
          </p:nvGrpSpPr>
          <p:grpSpPr>
            <a:xfrm flipH="1">
              <a:off x="99954" y="3425420"/>
              <a:ext cx="698822" cy="329093"/>
              <a:chOff x="811985" y="3296192"/>
              <a:chExt cx="1330582" cy="626605"/>
            </a:xfrm>
          </p:grpSpPr>
          <p:sp>
            <p:nvSpPr>
              <p:cNvPr id="3251" name="Google Shape;3251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2" name="Google Shape;3252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3" name="Google Shape;3253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4" name="Google Shape;3254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5" name="Google Shape;3255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6" name="Google Shape;3256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7" name="Google Shape;3257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8" name="Google Shape;3258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9" name="Google Shape;3259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60" name="Google Shape;3260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61" name="Google Shape;3261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grpSp>
        <p:nvGrpSpPr>
          <p:cNvPr id="3262" name="Google Shape;3262;p31"/>
          <p:cNvGrpSpPr/>
          <p:nvPr/>
        </p:nvGrpSpPr>
        <p:grpSpPr>
          <a:xfrm>
            <a:off x="4919327" y="3555682"/>
            <a:ext cx="2948097" cy="1078271"/>
            <a:chOff x="5331602" y="3459769"/>
            <a:chExt cx="2948097" cy="1078271"/>
          </a:xfrm>
        </p:grpSpPr>
        <p:grpSp>
          <p:nvGrpSpPr>
            <p:cNvPr id="3263" name="Google Shape;3263;p31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3264" name="Google Shape;3264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65" name="Google Shape;3265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66" name="Google Shape;3266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67" name="Google Shape;3267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68" name="Google Shape;3268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69" name="Google Shape;3269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0" name="Google Shape;3270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1" name="Google Shape;3271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2" name="Google Shape;3272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3" name="Google Shape;3273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4" name="Google Shape;3274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275" name="Google Shape;3275;p31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3276" name="Google Shape;3276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7" name="Google Shape;3277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8" name="Google Shape;3278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9" name="Google Shape;3279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0" name="Google Shape;3280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1" name="Google Shape;3281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2" name="Google Shape;3282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3" name="Google Shape;3283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4" name="Google Shape;3284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5" name="Google Shape;3285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6" name="Google Shape;3286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287" name="Google Shape;3287;p31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3288" name="Google Shape;3288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9" name="Google Shape;3289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0" name="Google Shape;3290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1" name="Google Shape;3291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2" name="Google Shape;3292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3" name="Google Shape;3293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4" name="Google Shape;3294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5" name="Google Shape;3295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6" name="Google Shape;3296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7" name="Google Shape;3297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8" name="Google Shape;3298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299" name="Google Shape;3299;p31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3300" name="Google Shape;3300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1" name="Google Shape;3301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2" name="Google Shape;3302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3" name="Google Shape;3303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4" name="Google Shape;3304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5" name="Google Shape;3305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6" name="Google Shape;3306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7" name="Google Shape;3307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8" name="Google Shape;3308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9" name="Google Shape;3309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0" name="Google Shape;3310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11" name="Google Shape;3311;p31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3312" name="Google Shape;3312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3" name="Google Shape;3313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4" name="Google Shape;3314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5" name="Google Shape;3315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6" name="Google Shape;3316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7" name="Google Shape;3317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8" name="Google Shape;3318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9" name="Google Shape;3319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0" name="Google Shape;3320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1" name="Google Shape;3321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2" name="Google Shape;3322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23" name="Google Shape;3323;p31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3324" name="Google Shape;3324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5" name="Google Shape;3325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6" name="Google Shape;3326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7" name="Google Shape;3327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8" name="Google Shape;3328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9" name="Google Shape;3329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0" name="Google Shape;3330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1" name="Google Shape;3331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2" name="Google Shape;3332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3" name="Google Shape;3333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4" name="Google Shape;3334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35" name="Google Shape;3335;p31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3336" name="Google Shape;3336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7" name="Google Shape;3337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8" name="Google Shape;3338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9" name="Google Shape;3339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0" name="Google Shape;3340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1" name="Google Shape;3341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2" name="Google Shape;3342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3" name="Google Shape;3343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4" name="Google Shape;3344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5" name="Google Shape;3345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6" name="Google Shape;3346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47" name="Google Shape;3347;p31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3348" name="Google Shape;3348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9" name="Google Shape;3349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0" name="Google Shape;3350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1" name="Google Shape;3351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2" name="Google Shape;3352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3" name="Google Shape;3353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4" name="Google Shape;3354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5" name="Google Shape;3355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6" name="Google Shape;3356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7" name="Google Shape;3357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8" name="Google Shape;3358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59" name="Google Shape;3359;p31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3360" name="Google Shape;3360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1" name="Google Shape;3361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2" name="Google Shape;3362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3" name="Google Shape;3363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4" name="Google Shape;3364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5" name="Google Shape;3365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6" name="Google Shape;3366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7" name="Google Shape;3367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8" name="Google Shape;3368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9" name="Google Shape;3369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0" name="Google Shape;3370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71" name="Google Shape;3371;p31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3372" name="Google Shape;3372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3" name="Google Shape;3373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4" name="Google Shape;3374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5" name="Google Shape;3375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6" name="Google Shape;3376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7" name="Google Shape;3377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8" name="Google Shape;3378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9" name="Google Shape;3379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0" name="Google Shape;3380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1" name="Google Shape;3381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2" name="Google Shape;3382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83" name="Google Shape;3383;p31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3384" name="Google Shape;3384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5" name="Google Shape;3385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6" name="Google Shape;3386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7" name="Google Shape;3387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8" name="Google Shape;3388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9" name="Google Shape;3389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0" name="Google Shape;3390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1" name="Google Shape;3391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2" name="Google Shape;3392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3" name="Google Shape;3393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4" name="Google Shape;3394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95" name="Google Shape;3395;p31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3396" name="Google Shape;3396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7" name="Google Shape;3397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8" name="Google Shape;3398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9" name="Google Shape;3399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0" name="Google Shape;3400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1" name="Google Shape;3401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2" name="Google Shape;3402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3" name="Google Shape;3403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4" name="Google Shape;3404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5" name="Google Shape;3405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6" name="Google Shape;3406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407" name="Google Shape;3407;p31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3408" name="Google Shape;3408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9" name="Google Shape;3409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0" name="Google Shape;3410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1" name="Google Shape;3411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2" name="Google Shape;3412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3" name="Google Shape;3413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4" name="Google Shape;3414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5" name="Google Shape;3415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6" name="Google Shape;3416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7" name="Google Shape;3417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8" name="Google Shape;3418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grpSp>
        <p:nvGrpSpPr>
          <p:cNvPr id="3419" name="Google Shape;3419;p31"/>
          <p:cNvGrpSpPr/>
          <p:nvPr/>
        </p:nvGrpSpPr>
        <p:grpSpPr>
          <a:xfrm>
            <a:off x="3880155" y="3862474"/>
            <a:ext cx="5364933" cy="1073538"/>
            <a:chOff x="3844788" y="3789525"/>
            <a:chExt cx="3388878" cy="678124"/>
          </a:xfrm>
        </p:grpSpPr>
        <p:sp>
          <p:nvSpPr>
            <p:cNvPr id="3420" name="Google Shape;3420;p31"/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21" name="Google Shape;3421;p31"/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22" name="Google Shape;3422;p31"/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23" name="Google Shape;3423;p31"/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24" name="Google Shape;3424;p31"/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/>
          <p:cNvSpPr txBox="1">
            <a:spLocks noGrp="1"/>
          </p:cNvSpPr>
          <p:nvPr>
            <p:ph type="title"/>
          </p:nvPr>
        </p:nvSpPr>
        <p:spPr>
          <a:xfrm>
            <a:off x="720000" y="701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Data preprocessing</a:t>
            </a:r>
          </a:p>
        </p:txBody>
      </p:sp>
      <p:sp>
        <p:nvSpPr>
          <p:cNvPr id="3430" name="Google Shape;3430;p32"/>
          <p:cNvSpPr txBox="1">
            <a:spLocks noGrp="1"/>
          </p:cNvSpPr>
          <p:nvPr>
            <p:ph type="body" idx="1"/>
          </p:nvPr>
        </p:nvSpPr>
        <p:spPr>
          <a:xfrm>
            <a:off x="460920" y="703724"/>
            <a:ext cx="7704000" cy="1231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latin typeface="+mn-lt"/>
              </a:rPr>
              <a:t>Merging </a:t>
            </a:r>
            <a:r>
              <a:rPr lang="en-US" dirty="0">
                <a:latin typeface="+mn-lt"/>
              </a:rPr>
              <a:t>the 2 files into one</a:t>
            </a:r>
          </a:p>
          <a:p>
            <a:pPr marL="228600" lvl="0" indent="-2286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" b="1" dirty="0">
                <a:latin typeface="+mn-lt"/>
              </a:rPr>
              <a:t>REMOVING</a:t>
            </a:r>
            <a:r>
              <a:rPr lang="en" dirty="0">
                <a:latin typeface="+mn-lt"/>
              </a:rPr>
              <a:t> the addition columns and blank row</a:t>
            </a:r>
          </a:p>
          <a:p>
            <a:pPr marL="228600" lvl="0" indent="-2286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" b="1" dirty="0">
                <a:latin typeface="+mn-lt"/>
              </a:rPr>
              <a:t>Checking</a:t>
            </a:r>
            <a:r>
              <a:rPr lang="en" dirty="0">
                <a:latin typeface="+mn-lt"/>
              </a:rPr>
              <a:t> for Errors or missing values</a:t>
            </a:r>
          </a:p>
          <a:p>
            <a:pPr marL="228600" lvl="0" indent="-2286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" b="1" dirty="0">
                <a:latin typeface="+mn-lt"/>
              </a:rPr>
              <a:t>Standarize</a:t>
            </a:r>
            <a:r>
              <a:rPr lang="en" dirty="0">
                <a:latin typeface="+mn-lt"/>
              </a:rPr>
              <a:t> the year format </a:t>
            </a:r>
            <a:endParaRPr lang="en" b="1" dirty="0">
              <a:latin typeface="+mn-lt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5.  </a:t>
            </a:r>
            <a:r>
              <a:rPr lang="en" dirty="0">
                <a:latin typeface="+mn-lt"/>
              </a:rPr>
              <a:t>Using </a:t>
            </a:r>
            <a:r>
              <a:rPr lang="en" b="1" dirty="0">
                <a:latin typeface="+mn-lt"/>
              </a:rPr>
              <a:t>PowerQuery</a:t>
            </a:r>
            <a:r>
              <a:rPr lang="en" dirty="0">
                <a:latin typeface="+mn-lt"/>
              </a:rPr>
              <a:t> for </a:t>
            </a:r>
            <a:r>
              <a:rPr lang="en" b="1" dirty="0">
                <a:latin typeface="+mn-lt"/>
              </a:rPr>
              <a:t>Un-pivotting </a:t>
            </a:r>
            <a:r>
              <a:rPr lang="en-US" dirty="0">
                <a:latin typeface="+mn-lt"/>
              </a:rPr>
              <a:t>and</a:t>
            </a:r>
            <a:r>
              <a:rPr lang="en" dirty="0">
                <a:latin typeface="+mn-lt"/>
              </a:rPr>
              <a:t> transforming it into </a:t>
            </a:r>
            <a:r>
              <a:rPr lang="en" b="1" u="sng" dirty="0">
                <a:latin typeface="+mn-lt"/>
              </a:rPr>
              <a:t>Tapular form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6.</a:t>
            </a:r>
            <a:r>
              <a:rPr lang="en" dirty="0">
                <a:latin typeface="+mn-lt"/>
              </a:rPr>
              <a:t>  Export the Outcome into </a:t>
            </a:r>
            <a:r>
              <a:rPr lang="en" b="1" dirty="0">
                <a:latin typeface="+mn-lt"/>
              </a:rPr>
              <a:t>CSV file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34BB9-5F40-6A0F-F9BD-383421041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70401"/>
            <a:ext cx="4290130" cy="4675909"/>
          </a:xfrm>
          <a:prstGeom prst="rect">
            <a:avLst/>
          </a:prstGeom>
        </p:spPr>
      </p:pic>
      <p:sp>
        <p:nvSpPr>
          <p:cNvPr id="4" name="Google Shape;3430;p32">
            <a:extLst>
              <a:ext uri="{FF2B5EF4-FFF2-40B4-BE49-F238E27FC236}">
                <a16:creationId xmlns:a16="http://schemas.microsoft.com/office/drawing/2014/main" id="{27EC1FB5-BE43-0C9E-EAEF-9430F4E8D751}"/>
              </a:ext>
            </a:extLst>
          </p:cNvPr>
          <p:cNvSpPr txBox="1">
            <a:spLocks/>
          </p:cNvSpPr>
          <p:nvPr/>
        </p:nvSpPr>
        <p:spPr>
          <a:xfrm>
            <a:off x="2708820" y="2739391"/>
            <a:ext cx="2099400" cy="468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+mn-lt"/>
              </a:rPr>
              <a:t>Data Unpivoted</a:t>
            </a:r>
            <a:endParaRPr lang="en" sz="1600" b="1" dirty="0">
              <a:latin typeface="+mn-lt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DF475F-8592-F140-77D8-341AC2E69E58}"/>
              </a:ext>
            </a:extLst>
          </p:cNvPr>
          <p:cNvSpPr/>
          <p:nvPr/>
        </p:nvSpPr>
        <p:spPr>
          <a:xfrm>
            <a:off x="3764280" y="3072766"/>
            <a:ext cx="716280" cy="259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/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669" name="Google Shape;3669;p35"/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/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1" name="Google Shape;3671;p35"/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2" name="Google Shape;3672;p35"/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3" name="Google Shape;3673;p35"/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4" name="Google Shape;3674;p35"/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5" name="Google Shape;3675;p35"/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6" name="Google Shape;3676;p35"/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7" name="Google Shape;3677;p35"/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8" name="Google Shape;3678;p35"/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9" name="Google Shape;3679;p35"/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0" name="Google Shape;3680;p35"/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1" name="Google Shape;3681;p35"/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2" name="Google Shape;3682;p35"/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3" name="Google Shape;3683;p35"/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4" name="Google Shape;3684;p35"/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5" name="Google Shape;3685;p35"/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6" name="Google Shape;3686;p35"/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7" name="Google Shape;3687;p35"/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8" name="Google Shape;3688;p35"/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9" name="Google Shape;3689;p35"/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0" name="Google Shape;3690;p35"/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1" name="Google Shape;3691;p35"/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2" name="Google Shape;3692;p35"/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3" name="Google Shape;3693;p35"/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4" name="Google Shape;3694;p35"/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695" name="Google Shape;3695;p35"/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7" name="Google Shape;3697;p3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8" name="Google Shape;3698;p3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9" name="Google Shape;3699;p3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0" name="Google Shape;3700;p3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1" name="Google Shape;3701;p3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2" name="Google Shape;3702;p3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3" name="Google Shape;3703;p3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4" name="Google Shape;3704;p3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5" name="Google Shape;3705;p3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6" name="Google Shape;3706;p3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707" name="Google Shape;3707;p35"/>
          <p:cNvSpPr txBox="1">
            <a:spLocks noGrp="1"/>
          </p:cNvSpPr>
          <p:nvPr>
            <p:ph type="title"/>
          </p:nvPr>
        </p:nvSpPr>
        <p:spPr>
          <a:xfrm>
            <a:off x="3933775" y="2014070"/>
            <a:ext cx="4760908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Creating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physical database</a:t>
            </a:r>
          </a:p>
        </p:txBody>
      </p:sp>
      <p:sp>
        <p:nvSpPr>
          <p:cNvPr id="3708" name="Google Shape;3708;p35"/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02</a:t>
            </a:r>
            <a:endParaRPr dirty="0">
              <a:latin typeface="+mn-lt"/>
            </a:endParaRPr>
          </a:p>
        </p:txBody>
      </p:sp>
      <p:grpSp>
        <p:nvGrpSpPr>
          <p:cNvPr id="3710" name="Google Shape;3710;p35"/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2" name="Google Shape;3712;p35"/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3" name="Google Shape;3713;p35"/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4" name="Google Shape;3714;p35"/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5" name="Google Shape;3715;p35"/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6" name="Google Shape;3716;p35"/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7" name="Google Shape;3717;p35"/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8" name="Google Shape;3718;p35"/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9" name="Google Shape;3719;p35"/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0" name="Google Shape;3720;p35"/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1" name="Google Shape;3721;p35"/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2" name="Google Shape;3722;p35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3" name="Google Shape;3723;p35"/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4" name="Google Shape;3724;p35"/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5" name="Google Shape;3725;p35"/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6" name="Google Shape;3726;p35"/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7" name="Google Shape;3727;p35"/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8" name="Google Shape;3728;p35"/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9" name="Google Shape;3729;p35"/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0" name="Google Shape;3730;p35"/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1" name="Google Shape;3731;p35"/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2" name="Google Shape;3732;p35"/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3" name="Google Shape;3733;p35"/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4" name="Google Shape;3734;p35"/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5" name="Google Shape;3735;p35"/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6" name="Google Shape;3736;p35"/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7" name="Google Shape;3737;p35"/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8" name="Google Shape;3738;p35"/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9" name="Google Shape;3739;p35"/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0" name="Google Shape;3740;p35"/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1" name="Google Shape;3741;p35"/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2" name="Google Shape;3742;p35"/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3" name="Google Shape;3743;p35"/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4" name="Google Shape;3744;p35"/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5" name="Google Shape;3745;p35"/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6" name="Google Shape;3746;p35"/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7" name="Google Shape;3747;p35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8" name="Google Shape;3748;p35"/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9" name="Google Shape;3749;p35"/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0" name="Google Shape;3750;p35"/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1" name="Google Shape;3751;p35"/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2" name="Google Shape;3752;p35"/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3" name="Google Shape;3753;p35"/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4" name="Google Shape;3754;p35"/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5" name="Google Shape;3755;p35"/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756" name="Google Shape;3756;p35"/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7" name="Google Shape;3757;p35"/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8" name="Google Shape;3758;p35"/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9" name="Google Shape;3759;p35"/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86B22EE1-101D-2BB3-9E8B-9749377B5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2BFC9EB9-F662-B178-648D-99BB4FCA61BB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42A36910-44C9-DBA5-E50B-5A05C2853D85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8513243D-C654-345B-3DC8-CD3836956899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4F58D987-4AB0-BABC-9F08-6E14CAC604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ER Diagram &amp; </a:t>
            </a:r>
            <a:r>
              <a:rPr lang="en-US" sz="3600" dirty="0">
                <a:latin typeface="+mn-lt"/>
              </a:rPr>
              <a:t>Normalizing Data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4D110BAE-D88B-D16A-9F81-72FA56F0B0D8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4BCA0173-D34A-1A01-156D-D39D68673998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A14B132F-C4B4-7BFE-3645-1690D2CFB466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67A18D8C-142A-4073-8F99-97C04FED36C5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5D456810-1DB4-A04E-41C3-3A5FB97811C7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242C71F6-01A4-2E66-0F04-A397D5ACF995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8E57903D-155B-B162-D90B-44BE8CFD9039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C9B94928-278D-8980-FA95-1814EF742FAE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C353880F-B2D1-F618-6CBB-74353F20D3C8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2B222297-C000-1464-91D6-A7CCE05178FF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B83B6966-E032-379C-9FC1-76BAAD56DF6F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44E3340E-EAB2-9AB4-9823-33E3D8508FA2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3DED6CE8-C53F-6DCD-6595-E7E4C5BA6D2A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0F828866-21B9-B62D-ED55-AC17DBC318D9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1AF36BCF-8AF3-16E4-F4DD-19C75395AF1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2890" y="692014"/>
            <a:ext cx="8588862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</a:pPr>
            <a:r>
              <a:rPr lang="en-US" sz="1400" dirty="0">
                <a:latin typeface="+mn-lt"/>
              </a:rPr>
              <a:t>1. </a:t>
            </a:r>
            <a:r>
              <a:rPr lang="en-US" sz="1400" b="0" dirty="0">
                <a:latin typeface="+mn-lt"/>
              </a:rPr>
              <a:t>Adding new 2 perceptive to the analysis </a:t>
            </a:r>
            <a:r>
              <a:rPr lang="ar-EG" sz="1400" b="0" dirty="0">
                <a:latin typeface="+mn-lt"/>
              </a:rPr>
              <a:t>))</a:t>
            </a:r>
            <a:r>
              <a:rPr lang="en-US" sz="1400" b="0" dirty="0">
                <a:latin typeface="+mn-lt"/>
              </a:rPr>
              <a:t> Geographical Distribution</a:t>
            </a:r>
            <a:r>
              <a:rPr lang="ar-EG" sz="1400" b="0" dirty="0">
                <a:latin typeface="+mn-lt"/>
              </a:rPr>
              <a:t> </a:t>
            </a:r>
            <a:r>
              <a:rPr lang="en-US" sz="1400" b="0" dirty="0">
                <a:latin typeface="+mn-lt"/>
              </a:rPr>
              <a:t>– Manufacturing Stage ))</a:t>
            </a: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</a:pPr>
            <a:r>
              <a:rPr lang="en-US" sz="1400" dirty="0">
                <a:latin typeface="+mn-lt"/>
              </a:rPr>
              <a:t>2.</a:t>
            </a:r>
            <a:r>
              <a:rPr lang="en-US" sz="1400" b="0" dirty="0">
                <a:latin typeface="+mn-lt"/>
              </a:rPr>
              <a:t> Plan for the </a:t>
            </a:r>
            <a:r>
              <a:rPr lang="en-US" sz="1400" dirty="0">
                <a:latin typeface="+mn-lt"/>
              </a:rPr>
              <a:t>ER Diagram </a:t>
            </a:r>
            <a:r>
              <a:rPr lang="en-US" sz="1400" b="0" dirty="0">
                <a:latin typeface="+mn-lt"/>
              </a:rPr>
              <a:t>and present planned schema using Mermaid.js</a:t>
            </a: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</a:pPr>
            <a:r>
              <a:rPr lang="en-US" sz="1400" dirty="0">
                <a:latin typeface="+mn-lt"/>
              </a:rPr>
              <a:t>3.</a:t>
            </a:r>
            <a:r>
              <a:rPr lang="en-US" sz="1400" b="0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Normalizing</a:t>
            </a:r>
            <a:r>
              <a:rPr lang="en-US" sz="1400" b="0" dirty="0">
                <a:latin typeface="+mn-lt"/>
              </a:rPr>
              <a:t> the data tables into planned one</a:t>
            </a: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</a:pPr>
            <a:r>
              <a:rPr lang="en-US" sz="1400" dirty="0">
                <a:latin typeface="+mn-lt"/>
              </a:rPr>
              <a:t>4.</a:t>
            </a:r>
            <a:r>
              <a:rPr lang="en-US" sz="1400" b="0" dirty="0">
                <a:latin typeface="+mn-lt"/>
              </a:rPr>
              <a:t> Export it into csv files to import it into sql server</a:t>
            </a:r>
          </a:p>
        </p:txBody>
      </p:sp>
      <p:pic>
        <p:nvPicPr>
          <p:cNvPr id="3" name="Picture 2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13445911-1AC3-2221-2977-9EEB304D5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554" y="1385427"/>
            <a:ext cx="4624446" cy="3813252"/>
          </a:xfrm>
          <a:prstGeom prst="rect">
            <a:avLst/>
          </a:prstGeom>
        </p:spPr>
      </p:pic>
      <p:sp>
        <p:nvSpPr>
          <p:cNvPr id="4" name="Google Shape;3430;p32">
            <a:extLst>
              <a:ext uri="{FF2B5EF4-FFF2-40B4-BE49-F238E27FC236}">
                <a16:creationId xmlns:a16="http://schemas.microsoft.com/office/drawing/2014/main" id="{A259BB70-71B7-BB58-43E2-577319C12FC9}"/>
              </a:ext>
            </a:extLst>
          </p:cNvPr>
          <p:cNvSpPr txBox="1">
            <a:spLocks/>
          </p:cNvSpPr>
          <p:nvPr/>
        </p:nvSpPr>
        <p:spPr>
          <a:xfrm>
            <a:off x="2580188" y="2571750"/>
            <a:ext cx="2099400" cy="468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+mn-lt"/>
              </a:rPr>
              <a:t>Planned Schema</a:t>
            </a:r>
            <a:endParaRPr lang="en" sz="1400" b="1" dirty="0">
              <a:latin typeface="+mn-lt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2EE7FB1-A85A-1B89-C800-C8484F44C860}"/>
              </a:ext>
            </a:extLst>
          </p:cNvPr>
          <p:cNvSpPr/>
          <p:nvPr/>
        </p:nvSpPr>
        <p:spPr>
          <a:xfrm>
            <a:off x="3677166" y="2882265"/>
            <a:ext cx="716280" cy="259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06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>
          <a:extLst>
            <a:ext uri="{FF2B5EF4-FFF2-40B4-BE49-F238E27FC236}">
              <a16:creationId xmlns:a16="http://schemas.microsoft.com/office/drawing/2014/main" id="{8CA74389-E5EF-2BEF-1599-53F34A8AC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>
            <a:extLst>
              <a:ext uri="{FF2B5EF4-FFF2-40B4-BE49-F238E27FC236}">
                <a16:creationId xmlns:a16="http://schemas.microsoft.com/office/drawing/2014/main" id="{0ABE125E-712B-8FDF-6E44-0D36480578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0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Creating physical Database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35AF8F9-1001-7A6B-D1B1-83A77C0F9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026"/>
          <a:stretch/>
        </p:blipFill>
        <p:spPr>
          <a:xfrm>
            <a:off x="0" y="659904"/>
            <a:ext cx="3228649" cy="3858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7A3663-ADB6-ED26-47AD-C52618A871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63"/>
          <a:stretch/>
        </p:blipFill>
        <p:spPr>
          <a:xfrm>
            <a:off x="3347384" y="666507"/>
            <a:ext cx="6001568" cy="386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32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17A29C48-637D-ED46-C115-151AB2DB6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201AD67E-CC36-C2C8-C876-4DA633D4DECF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8F30F564-B6FE-FD89-06C8-F358D7F39C48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BE6A59CD-6F2E-027C-E115-2597E7756C39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73760A9D-36B9-7CA8-700E-C1629B632F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Importing the CSV files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EBFE442E-62FB-0BA1-4C71-F36E93936E51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2BE47F2B-4352-D198-4C35-40C347DBECF4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3F751C13-A89F-6A01-C8B3-C385ADEB86C9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55C2B3D1-8E79-7CD3-F131-90264D941178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8016067A-7322-CB9E-B9B0-766C95AC2A32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E67F4886-55E5-0128-FB96-9CFC749D5B1C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2644A6A4-30AF-AEE6-32A2-B0FA3B277DC2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9F221EF5-87A7-0748-E151-9C81FCF25828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7FB08BF9-2BED-54FE-E58D-24A370077A98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20291550-8D37-97B7-3F7D-2B9A67390DAA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85D416B2-A1BD-EEDB-382B-CD3EA918D0CA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6B183652-850E-45CB-5941-0ACB5FD3BF73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6308C58D-8668-389A-A4EC-96AAE45135A4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1DA92272-9467-D2E3-623F-2C2425694E2F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1E9FF59-1795-414D-AF55-2FEC474406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41"/>
          <a:stretch/>
        </p:blipFill>
        <p:spPr>
          <a:xfrm>
            <a:off x="0" y="684776"/>
            <a:ext cx="4239541" cy="425082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A3AC22E-E7C9-6007-A017-51D322B151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580"/>
          <a:stretch/>
        </p:blipFill>
        <p:spPr>
          <a:xfrm>
            <a:off x="4314637" y="955646"/>
            <a:ext cx="4840689" cy="3885906"/>
          </a:xfrm>
          <a:prstGeom prst="rect">
            <a:avLst/>
          </a:prstGeom>
        </p:spPr>
      </p:pic>
      <p:sp>
        <p:nvSpPr>
          <p:cNvPr id="11" name="Google Shape;3430;p32">
            <a:extLst>
              <a:ext uri="{FF2B5EF4-FFF2-40B4-BE49-F238E27FC236}">
                <a16:creationId xmlns:a16="http://schemas.microsoft.com/office/drawing/2014/main" id="{6D7C9304-0DD1-CF78-7E45-E41B558DFFE2}"/>
              </a:ext>
            </a:extLst>
          </p:cNvPr>
          <p:cNvSpPr txBox="1">
            <a:spLocks/>
          </p:cNvSpPr>
          <p:nvPr/>
        </p:nvSpPr>
        <p:spPr>
          <a:xfrm>
            <a:off x="6967918" y="1732136"/>
            <a:ext cx="2099400" cy="468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+mn-lt"/>
              </a:rPr>
              <a:t>Define Primary Keys</a:t>
            </a:r>
            <a:endParaRPr lang="en" sz="1400" b="1" dirty="0">
              <a:latin typeface="+mn-lt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B326744-4B0A-1B65-FF0F-B23C812DD829}"/>
              </a:ext>
            </a:extLst>
          </p:cNvPr>
          <p:cNvSpPr/>
          <p:nvPr/>
        </p:nvSpPr>
        <p:spPr>
          <a:xfrm rot="5400000">
            <a:off x="7507712" y="2212518"/>
            <a:ext cx="459384" cy="259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36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>
          <a:extLst>
            <a:ext uri="{FF2B5EF4-FFF2-40B4-BE49-F238E27FC236}">
              <a16:creationId xmlns:a16="http://schemas.microsoft.com/office/drawing/2014/main" id="{A38A49AF-D800-FFF5-D251-5F1461A58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>
            <a:extLst>
              <a:ext uri="{FF2B5EF4-FFF2-40B4-BE49-F238E27FC236}">
                <a16:creationId xmlns:a16="http://schemas.microsoft.com/office/drawing/2014/main" id="{ECAA711D-658C-AE36-5A65-B793ECFBE4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-767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Creating Relations between tables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and Final Logical Schema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2C6EB9D-3FE1-2587-626B-E8DDED72B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526" y="1127409"/>
            <a:ext cx="5760109" cy="41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32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>
          <a:extLst>
            <a:ext uri="{FF2B5EF4-FFF2-40B4-BE49-F238E27FC236}">
              <a16:creationId xmlns:a16="http://schemas.microsoft.com/office/drawing/2014/main" id="{5DE0A086-E563-FF10-7876-98C1CC179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>
            <a:extLst>
              <a:ext uri="{FF2B5EF4-FFF2-40B4-BE49-F238E27FC236}">
                <a16:creationId xmlns:a16="http://schemas.microsoft.com/office/drawing/2014/main" id="{312E8125-11AD-717F-6ED6-3737A487CA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0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Export the Database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into .bak file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FAC9D5D-7FE1-66D3-6D97-3DA092F52C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9"/>
          <a:stretch/>
        </p:blipFill>
        <p:spPr>
          <a:xfrm>
            <a:off x="1493520" y="1208034"/>
            <a:ext cx="6611922" cy="406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39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>
          <a:extLst>
            <a:ext uri="{FF2B5EF4-FFF2-40B4-BE49-F238E27FC236}">
              <a16:creationId xmlns:a16="http://schemas.microsoft.com/office/drawing/2014/main" id="{730762A8-B6B7-F063-45C2-E982E0FC7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>
            <a:extLst>
              <a:ext uri="{FF2B5EF4-FFF2-40B4-BE49-F238E27FC236}">
                <a16:creationId xmlns:a16="http://schemas.microsoft.com/office/drawing/2014/main" id="{F0C7AA24-7176-38F7-F0F3-6F3EB7EDA6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0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Export DB into SQL Script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for Members with outdated ver.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8010C77-FEC1-FEED-CC01-B22DD5A9C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588"/>
            <a:ext cx="4252496" cy="270140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FCB8550-F1FB-7925-C1D6-4F6C6955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9" r="5152"/>
          <a:stretch/>
        </p:blipFill>
        <p:spPr>
          <a:xfrm>
            <a:off x="3878579" y="1752200"/>
            <a:ext cx="5265421" cy="3513079"/>
          </a:xfrm>
          <a:prstGeom prst="rect">
            <a:avLst/>
          </a:prstGeom>
        </p:spPr>
      </p:pic>
      <p:sp>
        <p:nvSpPr>
          <p:cNvPr id="7" name="Google Shape;3430;p32">
            <a:extLst>
              <a:ext uri="{FF2B5EF4-FFF2-40B4-BE49-F238E27FC236}">
                <a16:creationId xmlns:a16="http://schemas.microsoft.com/office/drawing/2014/main" id="{7A0BE5CE-496A-D486-6587-06CC8DF1F045}"/>
              </a:ext>
            </a:extLst>
          </p:cNvPr>
          <p:cNvSpPr txBox="1">
            <a:spLocks/>
          </p:cNvSpPr>
          <p:nvPr/>
        </p:nvSpPr>
        <p:spPr>
          <a:xfrm>
            <a:off x="6769798" y="1175988"/>
            <a:ext cx="2374202" cy="468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+mn-lt"/>
              </a:rPr>
              <a:t>Fully export of Database</a:t>
            </a:r>
          </a:p>
          <a:p>
            <a:pPr marL="0" indent="0">
              <a:buNone/>
            </a:pPr>
            <a:r>
              <a:rPr lang="en-US" sz="1400" b="1" dirty="0">
                <a:latin typeface="+mn-lt"/>
              </a:rPr>
              <a:t>(Schema and Data)</a:t>
            </a:r>
            <a:endParaRPr lang="en" sz="1400" b="1" dirty="0">
              <a:latin typeface="+mn-lt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144388A-452C-7330-41D8-8E1610DF389E}"/>
              </a:ext>
            </a:extLst>
          </p:cNvPr>
          <p:cNvSpPr/>
          <p:nvPr/>
        </p:nvSpPr>
        <p:spPr>
          <a:xfrm rot="5400000">
            <a:off x="7512664" y="2433844"/>
            <a:ext cx="2081752" cy="259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65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>
          <a:extLst>
            <a:ext uri="{FF2B5EF4-FFF2-40B4-BE49-F238E27FC236}">
              <a16:creationId xmlns:a16="http://schemas.microsoft.com/office/drawing/2014/main" id="{6930A829-4838-B0B3-36EE-209D03C2C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>
            <a:extLst>
              <a:ext uri="{FF2B5EF4-FFF2-40B4-BE49-F238E27FC236}">
                <a16:creationId xmlns:a16="http://schemas.microsoft.com/office/drawing/2014/main" id="{499A6B48-0F74-06C2-429A-24615ED3CCB1}"/>
              </a:ext>
            </a:extLst>
          </p:cNvPr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669" name="Google Shape;3669;p35">
            <a:extLst>
              <a:ext uri="{FF2B5EF4-FFF2-40B4-BE49-F238E27FC236}">
                <a16:creationId xmlns:a16="http://schemas.microsoft.com/office/drawing/2014/main" id="{E9D599F4-428C-60DA-4A8C-EDEA73907050}"/>
              </a:ext>
            </a:extLst>
          </p:cNvPr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CDC9DFDF-E46D-9281-FDF8-897F311A56D4}"/>
                </a:ext>
              </a:extLst>
            </p:cNvPr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39FA9A49-CD81-11EF-087B-E9B7F244AB01}"/>
                </a:ext>
              </a:extLst>
            </p:cNvPr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42C17139-C557-0D63-C795-D74AE3289D3C}"/>
                </a:ext>
              </a:extLst>
            </p:cNvPr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BF42713C-BB57-A81A-4A4C-9EFA3BD9F0DA}"/>
                </a:ext>
              </a:extLst>
            </p:cNvPr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D9E99781-6F5B-8848-5F78-C46E62D27B3E}"/>
                </a:ext>
              </a:extLst>
            </p:cNvPr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2870E528-4326-9AAA-5E0B-9B092DB02976}"/>
                </a:ext>
              </a:extLst>
            </p:cNvPr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F40D15FE-B80C-03C9-C638-B1E8E79B70D7}"/>
                </a:ext>
              </a:extLst>
            </p:cNvPr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73C30DDF-D024-959A-0A1C-35B41FF5BA15}"/>
                </a:ext>
              </a:extLst>
            </p:cNvPr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CB6D62CE-02CA-8E47-A91F-4BD5409F1374}"/>
                </a:ext>
              </a:extLst>
            </p:cNvPr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B2319773-AA77-27A4-3300-A1877D1641E6}"/>
                </a:ext>
              </a:extLst>
            </p:cNvPr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66A5FA52-1DF6-F8F2-C7D3-E0D01CE8D248}"/>
                </a:ext>
              </a:extLst>
            </p:cNvPr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4B0D42E1-7F2E-AC5C-0EC4-1FCB9FCC0132}"/>
                </a:ext>
              </a:extLst>
            </p:cNvPr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29C34A11-8059-1234-71BE-CB0254B542C5}"/>
                </a:ext>
              </a:extLst>
            </p:cNvPr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F01C10EE-6D38-E32E-CEFC-084390AD02A6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0F7DA7B6-C87C-884C-5E66-86D3038189E6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AC2CF301-2DB2-20E1-BBDF-DD4A7E0A74A6}"/>
                </a:ext>
              </a:extLst>
            </p:cNvPr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862D624C-959D-3F8C-844C-0425ACA27308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74C2D256-DFCE-94AE-E123-B2262C876683}"/>
                </a:ext>
              </a:extLst>
            </p:cNvPr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DE09C7D5-B366-C593-C4C9-2AB4E7B2FFA7}"/>
                </a:ext>
              </a:extLst>
            </p:cNvPr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B9543602-C0C6-1411-B112-43C5BE27925B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4BCC9BDD-7C6F-D0DA-1633-D730BA9EF391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A8974F77-089F-09BD-787F-32D5171D8363}"/>
                </a:ext>
              </a:extLst>
            </p:cNvPr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2B8A8D75-B97B-0E29-832B-3474A226A6D4}"/>
                </a:ext>
              </a:extLst>
            </p:cNvPr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E25A23D3-F6C1-71E8-6721-80E6CE388647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527048B1-91AE-0F17-7540-33408D6FA009}"/>
                </a:ext>
              </a:extLst>
            </p:cNvPr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695" name="Google Shape;3695;p35">
              <a:extLst>
                <a:ext uri="{FF2B5EF4-FFF2-40B4-BE49-F238E27FC236}">
                  <a16:creationId xmlns:a16="http://schemas.microsoft.com/office/drawing/2014/main" id="{57D9D4EF-3636-9B6A-6B1D-DDD57910C201}"/>
                </a:ext>
              </a:extLst>
            </p:cNvPr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>
                <a:extLst>
                  <a:ext uri="{FF2B5EF4-FFF2-40B4-BE49-F238E27FC236}">
                    <a16:creationId xmlns:a16="http://schemas.microsoft.com/office/drawing/2014/main" id="{6EBD9E67-C213-D168-AF26-B3479EE4D19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7" name="Google Shape;3697;p35">
                <a:extLst>
                  <a:ext uri="{FF2B5EF4-FFF2-40B4-BE49-F238E27FC236}">
                    <a16:creationId xmlns:a16="http://schemas.microsoft.com/office/drawing/2014/main" id="{28D690C4-25E8-25F6-563A-20BB86F8F3C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8" name="Google Shape;3698;p35">
                <a:extLst>
                  <a:ext uri="{FF2B5EF4-FFF2-40B4-BE49-F238E27FC236}">
                    <a16:creationId xmlns:a16="http://schemas.microsoft.com/office/drawing/2014/main" id="{B5DA0F64-11F5-1A6E-5E3B-0E376930FF8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9" name="Google Shape;3699;p35">
                <a:extLst>
                  <a:ext uri="{FF2B5EF4-FFF2-40B4-BE49-F238E27FC236}">
                    <a16:creationId xmlns:a16="http://schemas.microsoft.com/office/drawing/2014/main" id="{02F0BE85-690A-2A86-7888-F95CD470ED2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0" name="Google Shape;3700;p35">
                <a:extLst>
                  <a:ext uri="{FF2B5EF4-FFF2-40B4-BE49-F238E27FC236}">
                    <a16:creationId xmlns:a16="http://schemas.microsoft.com/office/drawing/2014/main" id="{C9D55EEE-775A-08CD-49E2-B810BD756C8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1" name="Google Shape;3701;p35">
                <a:extLst>
                  <a:ext uri="{FF2B5EF4-FFF2-40B4-BE49-F238E27FC236}">
                    <a16:creationId xmlns:a16="http://schemas.microsoft.com/office/drawing/2014/main" id="{EAE0231A-29F8-1EB8-6D68-BB3698A0E57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2" name="Google Shape;3702;p35">
                <a:extLst>
                  <a:ext uri="{FF2B5EF4-FFF2-40B4-BE49-F238E27FC236}">
                    <a16:creationId xmlns:a16="http://schemas.microsoft.com/office/drawing/2014/main" id="{3BCF866E-5552-77ED-5221-85A4664E150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3" name="Google Shape;3703;p35">
                <a:extLst>
                  <a:ext uri="{FF2B5EF4-FFF2-40B4-BE49-F238E27FC236}">
                    <a16:creationId xmlns:a16="http://schemas.microsoft.com/office/drawing/2014/main" id="{30D60706-0575-B4D7-80E5-4A1A1B9068F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4" name="Google Shape;3704;p35">
                <a:extLst>
                  <a:ext uri="{FF2B5EF4-FFF2-40B4-BE49-F238E27FC236}">
                    <a16:creationId xmlns:a16="http://schemas.microsoft.com/office/drawing/2014/main" id="{01D609B0-83DA-11B3-1F5A-C1BE2F5CA06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5" name="Google Shape;3705;p35">
                <a:extLst>
                  <a:ext uri="{FF2B5EF4-FFF2-40B4-BE49-F238E27FC236}">
                    <a16:creationId xmlns:a16="http://schemas.microsoft.com/office/drawing/2014/main" id="{6D58C57A-F74F-E521-E1A3-30A78D38906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6" name="Google Shape;3706;p35">
                <a:extLst>
                  <a:ext uri="{FF2B5EF4-FFF2-40B4-BE49-F238E27FC236}">
                    <a16:creationId xmlns:a16="http://schemas.microsoft.com/office/drawing/2014/main" id="{D7ABFF11-FC68-E0C9-5245-9241F318509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707" name="Google Shape;3707;p35">
            <a:extLst>
              <a:ext uri="{FF2B5EF4-FFF2-40B4-BE49-F238E27FC236}">
                <a16:creationId xmlns:a16="http://schemas.microsoft.com/office/drawing/2014/main" id="{358DF3A4-26DA-FF18-8E78-213D1A24B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3775" y="1995306"/>
            <a:ext cx="5407294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+mn-lt"/>
              </a:rPr>
              <a:t>EDA</a:t>
            </a:r>
            <a:r>
              <a:rPr lang="en-US" sz="3200" dirty="0">
                <a:latin typeface="+mn-lt"/>
              </a:rPr>
              <a:t>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Exploratory Data Analysis</a:t>
            </a:r>
          </a:p>
        </p:txBody>
      </p:sp>
      <p:sp>
        <p:nvSpPr>
          <p:cNvPr id="3708" name="Google Shape;3708;p35">
            <a:extLst>
              <a:ext uri="{FF2B5EF4-FFF2-40B4-BE49-F238E27FC236}">
                <a16:creationId xmlns:a16="http://schemas.microsoft.com/office/drawing/2014/main" id="{96A8721F-57EA-0AB3-9BEB-0010349207B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03</a:t>
            </a:r>
            <a:endParaRPr dirty="0">
              <a:latin typeface="+mn-lt"/>
            </a:endParaRPr>
          </a:p>
        </p:txBody>
      </p:sp>
      <p:grpSp>
        <p:nvGrpSpPr>
          <p:cNvPr id="3710" name="Google Shape;3710;p35">
            <a:extLst>
              <a:ext uri="{FF2B5EF4-FFF2-40B4-BE49-F238E27FC236}">
                <a16:creationId xmlns:a16="http://schemas.microsoft.com/office/drawing/2014/main" id="{2A1CE17F-FF89-04CC-9CFC-C038C03BA4AD}"/>
              </a:ext>
            </a:extLst>
          </p:cNvPr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2D9D34BD-14B8-F00A-F759-3558491BB39A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8EBFAA9A-80C5-AFF3-AFFD-EB20B9BE7091}"/>
                </a:ext>
              </a:extLst>
            </p:cNvPr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85B7D8AD-3001-7504-8589-F530BCF63089}"/>
                </a:ext>
              </a:extLst>
            </p:cNvPr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A9324A9D-7DDB-E938-91C6-65990ECC6CFF}"/>
                </a:ext>
              </a:extLst>
            </p:cNvPr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DEBED4E1-861C-E988-374E-7ECCA3F24355}"/>
                </a:ext>
              </a:extLst>
            </p:cNvPr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61C79DCE-6853-C4C1-7853-3E2530FB18BA}"/>
                </a:ext>
              </a:extLst>
            </p:cNvPr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F483B4FE-B437-04F7-2A1D-28BEED2592BE}"/>
                </a:ext>
              </a:extLst>
            </p:cNvPr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D70B1628-E62D-A2CA-DE3D-84163F65BF52}"/>
                </a:ext>
              </a:extLst>
            </p:cNvPr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2547A228-02BC-7C58-3CFE-0EBAA518B504}"/>
                </a:ext>
              </a:extLst>
            </p:cNvPr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AAC505F8-A351-ABA8-465B-3A7EC64EA8F7}"/>
                </a:ext>
              </a:extLst>
            </p:cNvPr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EAA602DD-D3CE-414A-D1AD-9863FF671EE9}"/>
                </a:ext>
              </a:extLst>
            </p:cNvPr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B5DAC537-5EF2-7AE0-EAE6-D367ACE0B02B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2B53D203-10BF-D32D-D7C4-D324592DDA80}"/>
                </a:ext>
              </a:extLst>
            </p:cNvPr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34989C70-FDE9-8C67-C4B4-4599A28CB6A7}"/>
                </a:ext>
              </a:extLst>
            </p:cNvPr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D80CB66D-F747-DBCD-BD94-EEF43C472B31}"/>
                </a:ext>
              </a:extLst>
            </p:cNvPr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82BC3AB5-3DA7-D9A0-9BC4-9A9D9F5D7810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B59669D7-357B-1941-FD25-3CEEBF3DCBB9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EE6C9231-5EFF-9C17-BCEA-AEA422078608}"/>
                </a:ext>
              </a:extLst>
            </p:cNvPr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7B4356C5-E101-8136-FD00-030A3DF44403}"/>
                </a:ext>
              </a:extLst>
            </p:cNvPr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1D4A37E6-18CB-98C5-BC03-453673BE5382}"/>
                </a:ext>
              </a:extLst>
            </p:cNvPr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5305E710-4898-6F9A-126E-211359711E31}"/>
                </a:ext>
              </a:extLst>
            </p:cNvPr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85DD4A04-6DDC-3EDB-4482-A81673B652F2}"/>
                </a:ext>
              </a:extLst>
            </p:cNvPr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584AC4BA-2D69-5CDB-E536-5AC99DE9DCA5}"/>
                </a:ext>
              </a:extLst>
            </p:cNvPr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EB5A45B6-F290-095A-C4D9-EEA63F8809A6}"/>
                </a:ext>
              </a:extLst>
            </p:cNvPr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12F30EE3-1DAD-8623-F626-88C543C82D61}"/>
                </a:ext>
              </a:extLst>
            </p:cNvPr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F3DD8DEC-9497-BAE3-3250-195B9EACD811}"/>
                </a:ext>
              </a:extLst>
            </p:cNvPr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E8C43060-5777-B452-2DD7-003A184D323A}"/>
                </a:ext>
              </a:extLst>
            </p:cNvPr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5F4C6C65-9EE7-BE2E-CB82-2A7A908A370B}"/>
                </a:ext>
              </a:extLst>
            </p:cNvPr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50F778C9-D5B2-FD54-7F48-7B3DA402B2BD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0EC60487-0F77-4CED-6C31-245EC9D63F5C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20BAE999-B702-066F-3C9E-893BE84A889B}"/>
                </a:ext>
              </a:extLst>
            </p:cNvPr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80ED1177-58DD-9544-3C3D-74868868D37B}"/>
                </a:ext>
              </a:extLst>
            </p:cNvPr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02046F32-AC3D-EBA1-C9F6-F8C13B4B9515}"/>
                </a:ext>
              </a:extLst>
            </p:cNvPr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229D1825-F2C4-0F75-09D0-A1D306663E01}"/>
                </a:ext>
              </a:extLst>
            </p:cNvPr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95729785-31F6-871C-59AE-E5E605860FA9}"/>
                </a:ext>
              </a:extLst>
            </p:cNvPr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5DF4C72B-9501-7CA6-EC89-C1817EA8A6FB}"/>
                </a:ext>
              </a:extLst>
            </p:cNvPr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B6A669B7-2CB2-9BBE-D0FC-F18E469EFCF3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9C9AAC4A-3242-73BA-1172-A93C08E4B11B}"/>
                </a:ext>
              </a:extLst>
            </p:cNvPr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704FFEFA-E734-EDAC-A6DE-4E33797949CA}"/>
                </a:ext>
              </a:extLst>
            </p:cNvPr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192D81A7-A9C8-389A-0360-281BFDBF89C6}"/>
                </a:ext>
              </a:extLst>
            </p:cNvPr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9679BCBF-1D33-AAE5-576C-AE141041654D}"/>
                </a:ext>
              </a:extLst>
            </p:cNvPr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39CF45F6-69DD-9230-FA1C-FE6D622AFBE6}"/>
                </a:ext>
              </a:extLst>
            </p:cNvPr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6B1A7CE3-2942-1135-DDF9-D034E7C716F6}"/>
                </a:ext>
              </a:extLst>
            </p:cNvPr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7CFF9B14-D4D4-1296-97AD-927E395FE69A}"/>
                </a:ext>
              </a:extLst>
            </p:cNvPr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F65FD803-A7AC-A241-0B99-7904CD6CE276}"/>
                </a:ext>
              </a:extLst>
            </p:cNvPr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756" name="Google Shape;3756;p35">
            <a:extLst>
              <a:ext uri="{FF2B5EF4-FFF2-40B4-BE49-F238E27FC236}">
                <a16:creationId xmlns:a16="http://schemas.microsoft.com/office/drawing/2014/main" id="{9ED932FB-F045-7654-A14F-09E795F45D20}"/>
              </a:ext>
            </a:extLst>
          </p:cNvPr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7" name="Google Shape;3757;p35">
            <a:extLst>
              <a:ext uri="{FF2B5EF4-FFF2-40B4-BE49-F238E27FC236}">
                <a16:creationId xmlns:a16="http://schemas.microsoft.com/office/drawing/2014/main" id="{8C4D7DEE-223C-2E8E-2235-404FF5DE4DB0}"/>
              </a:ext>
            </a:extLst>
          </p:cNvPr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8" name="Google Shape;3758;p35">
            <a:extLst>
              <a:ext uri="{FF2B5EF4-FFF2-40B4-BE49-F238E27FC236}">
                <a16:creationId xmlns:a16="http://schemas.microsoft.com/office/drawing/2014/main" id="{DED549E2-9241-C36A-33B1-98A2CFF56E9B}"/>
              </a:ext>
            </a:extLst>
          </p:cNvPr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9" name="Google Shape;3759;p35">
            <a:extLst>
              <a:ext uri="{FF2B5EF4-FFF2-40B4-BE49-F238E27FC236}">
                <a16:creationId xmlns:a16="http://schemas.microsoft.com/office/drawing/2014/main" id="{DB0F5C27-8F1F-FD61-359C-640031A4B7B4}"/>
              </a:ext>
            </a:extLst>
          </p:cNvPr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4825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37"/>
          <p:cNvSpPr/>
          <p:nvPr/>
        </p:nvSpPr>
        <p:spPr>
          <a:xfrm>
            <a:off x="5791027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5" name="Google Shape;4195;p37"/>
          <p:cNvSpPr/>
          <p:nvPr/>
        </p:nvSpPr>
        <p:spPr>
          <a:xfrm flipH="1">
            <a:off x="-232573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37"/>
          <p:cNvSpPr txBox="1">
            <a:spLocks noGrp="1"/>
          </p:cNvSpPr>
          <p:nvPr>
            <p:ph type="title"/>
          </p:nvPr>
        </p:nvSpPr>
        <p:spPr>
          <a:xfrm>
            <a:off x="720000" y="124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</a:t>
            </a:r>
            <a:br>
              <a:rPr lang="en-US" dirty="0"/>
            </a:br>
            <a:r>
              <a:rPr lang="en-US" dirty="0"/>
              <a:t>Key Metrics &amp; Questions</a:t>
            </a:r>
            <a:endParaRPr dirty="0"/>
          </a:p>
        </p:txBody>
      </p:sp>
      <p:sp>
        <p:nvSpPr>
          <p:cNvPr id="4197" name="Google Shape;4197;p37"/>
          <p:cNvSpPr txBox="1">
            <a:spLocks noGrp="1"/>
          </p:cNvSpPr>
          <p:nvPr>
            <p:ph type="subTitle" idx="4"/>
          </p:nvPr>
        </p:nvSpPr>
        <p:spPr>
          <a:xfrm>
            <a:off x="1283755" y="1891006"/>
            <a:ext cx="246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KPIs</a:t>
            </a:r>
            <a:endParaRPr dirty="0"/>
          </a:p>
        </p:txBody>
      </p:sp>
      <p:sp>
        <p:nvSpPr>
          <p:cNvPr id="4201" name="Google Shape;4201;p37"/>
          <p:cNvSpPr txBox="1">
            <a:spLocks noGrp="1"/>
          </p:cNvSpPr>
          <p:nvPr>
            <p:ph type="subTitle" idx="3"/>
          </p:nvPr>
        </p:nvSpPr>
        <p:spPr>
          <a:xfrm>
            <a:off x="4672110" y="2296781"/>
            <a:ext cx="4033817" cy="2082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1- Top Import Products (2005-2023) ?</a:t>
            </a:r>
          </a:p>
          <a:p>
            <a:pPr marL="0" indent="0"/>
            <a:r>
              <a:rPr lang="en-US" dirty="0"/>
              <a:t>2- Major Import Source Regions </a:t>
            </a:r>
          </a:p>
          <a:p>
            <a:pPr marL="0" indent="0"/>
            <a:r>
              <a:rPr lang="en-US" dirty="0"/>
              <a:t>3- Manufacturing Stage Distribution </a:t>
            </a:r>
          </a:p>
          <a:p>
            <a:pPr marL="0" indent="0"/>
            <a:r>
              <a:rPr lang="en-US" dirty="0"/>
              <a:t>4- Leading Import Sectors </a:t>
            </a:r>
          </a:p>
          <a:p>
            <a:pPr marL="0" indent="0"/>
            <a:r>
              <a:rPr lang="en-US" dirty="0"/>
              <a:t>5- Crisis Impact </a:t>
            </a:r>
          </a:p>
          <a:p>
            <a:pPr marL="0" indent="0"/>
            <a:r>
              <a:rPr lang="en-US" dirty="0"/>
              <a:t>6- Declining Import Sectors</a:t>
            </a:r>
          </a:p>
          <a:p>
            <a:pPr marL="0" indent="0"/>
            <a:r>
              <a:rPr lang="en-US" dirty="0"/>
              <a:t>7- Commodity Import Ratios</a:t>
            </a:r>
          </a:p>
          <a:p>
            <a:pPr marL="0" indent="0"/>
            <a:r>
              <a:rPr lang="en-US" dirty="0"/>
              <a:t>8- High-Growth Import Sectors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02" name="Google Shape;4202;p37"/>
          <p:cNvSpPr txBox="1">
            <a:spLocks noGrp="1"/>
          </p:cNvSpPr>
          <p:nvPr>
            <p:ph type="subTitle" idx="6"/>
          </p:nvPr>
        </p:nvSpPr>
        <p:spPr>
          <a:xfrm>
            <a:off x="5368584" y="1836954"/>
            <a:ext cx="246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</a:t>
            </a:r>
            <a:endParaRPr dirty="0"/>
          </a:p>
        </p:txBody>
      </p:sp>
      <p:grpSp>
        <p:nvGrpSpPr>
          <p:cNvPr id="4203" name="Google Shape;4203;p37"/>
          <p:cNvGrpSpPr/>
          <p:nvPr/>
        </p:nvGrpSpPr>
        <p:grpSpPr>
          <a:xfrm>
            <a:off x="2230409" y="1338091"/>
            <a:ext cx="570886" cy="572694"/>
            <a:chOff x="2674640" y="1418093"/>
            <a:chExt cx="332200" cy="333252"/>
          </a:xfrm>
        </p:grpSpPr>
        <p:sp>
          <p:nvSpPr>
            <p:cNvPr id="4204" name="Google Shape;4204;p37"/>
            <p:cNvSpPr/>
            <p:nvPr/>
          </p:nvSpPr>
          <p:spPr>
            <a:xfrm>
              <a:off x="2674640" y="1483646"/>
              <a:ext cx="64523" cy="124724"/>
            </a:xfrm>
            <a:custGeom>
              <a:avLst/>
              <a:gdLst/>
              <a:ahLst/>
              <a:cxnLst/>
              <a:rect l="l" t="t" r="r" b="b"/>
              <a:pathLst>
                <a:path w="2821" h="5453" extrusionOk="0">
                  <a:moveTo>
                    <a:pt x="1975" y="1505"/>
                  </a:moveTo>
                  <a:lnTo>
                    <a:pt x="1975" y="3949"/>
                  </a:lnTo>
                  <a:lnTo>
                    <a:pt x="847" y="3949"/>
                  </a:lnTo>
                  <a:lnTo>
                    <a:pt x="847" y="1505"/>
                  </a:lnTo>
                  <a:close/>
                  <a:moveTo>
                    <a:pt x="1270" y="1"/>
                  </a:moveTo>
                  <a:lnTo>
                    <a:pt x="1129" y="95"/>
                  </a:lnTo>
                  <a:lnTo>
                    <a:pt x="1035" y="236"/>
                  </a:lnTo>
                  <a:lnTo>
                    <a:pt x="988" y="424"/>
                  </a:lnTo>
                  <a:lnTo>
                    <a:pt x="988" y="659"/>
                  </a:lnTo>
                  <a:lnTo>
                    <a:pt x="236" y="659"/>
                  </a:lnTo>
                  <a:lnTo>
                    <a:pt x="95" y="753"/>
                  </a:lnTo>
                  <a:lnTo>
                    <a:pt x="1" y="894"/>
                  </a:lnTo>
                  <a:lnTo>
                    <a:pt x="1" y="1082"/>
                  </a:lnTo>
                  <a:lnTo>
                    <a:pt x="1" y="4372"/>
                  </a:lnTo>
                  <a:lnTo>
                    <a:pt x="1" y="4513"/>
                  </a:lnTo>
                  <a:lnTo>
                    <a:pt x="95" y="4654"/>
                  </a:lnTo>
                  <a:lnTo>
                    <a:pt x="236" y="4748"/>
                  </a:lnTo>
                  <a:lnTo>
                    <a:pt x="424" y="4795"/>
                  </a:lnTo>
                  <a:lnTo>
                    <a:pt x="988" y="4795"/>
                  </a:lnTo>
                  <a:lnTo>
                    <a:pt x="988" y="5030"/>
                  </a:lnTo>
                  <a:lnTo>
                    <a:pt x="1035" y="5218"/>
                  </a:lnTo>
                  <a:lnTo>
                    <a:pt x="1129" y="5359"/>
                  </a:lnTo>
                  <a:lnTo>
                    <a:pt x="1270" y="5406"/>
                  </a:lnTo>
                  <a:lnTo>
                    <a:pt x="1411" y="5453"/>
                  </a:lnTo>
                  <a:lnTo>
                    <a:pt x="1552" y="5406"/>
                  </a:lnTo>
                  <a:lnTo>
                    <a:pt x="1693" y="5359"/>
                  </a:lnTo>
                  <a:lnTo>
                    <a:pt x="1787" y="5218"/>
                  </a:lnTo>
                  <a:lnTo>
                    <a:pt x="1834" y="5030"/>
                  </a:lnTo>
                  <a:lnTo>
                    <a:pt x="1834" y="4795"/>
                  </a:lnTo>
                  <a:lnTo>
                    <a:pt x="2398" y="4795"/>
                  </a:lnTo>
                  <a:lnTo>
                    <a:pt x="2586" y="4748"/>
                  </a:lnTo>
                  <a:lnTo>
                    <a:pt x="2727" y="4654"/>
                  </a:lnTo>
                  <a:lnTo>
                    <a:pt x="2774" y="4513"/>
                  </a:lnTo>
                  <a:lnTo>
                    <a:pt x="2821" y="4372"/>
                  </a:lnTo>
                  <a:lnTo>
                    <a:pt x="2821" y="1082"/>
                  </a:lnTo>
                  <a:lnTo>
                    <a:pt x="2774" y="894"/>
                  </a:lnTo>
                  <a:lnTo>
                    <a:pt x="2727" y="753"/>
                  </a:lnTo>
                  <a:lnTo>
                    <a:pt x="2586" y="659"/>
                  </a:lnTo>
                  <a:lnTo>
                    <a:pt x="1834" y="659"/>
                  </a:lnTo>
                  <a:lnTo>
                    <a:pt x="1834" y="424"/>
                  </a:lnTo>
                  <a:lnTo>
                    <a:pt x="1787" y="236"/>
                  </a:lnTo>
                  <a:lnTo>
                    <a:pt x="1693" y="95"/>
                  </a:lnTo>
                  <a:lnTo>
                    <a:pt x="1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7"/>
            <p:cNvSpPr/>
            <p:nvPr/>
          </p:nvSpPr>
          <p:spPr>
            <a:xfrm>
              <a:off x="2763865" y="1461071"/>
              <a:ext cx="64523" cy="124724"/>
            </a:xfrm>
            <a:custGeom>
              <a:avLst/>
              <a:gdLst/>
              <a:ahLst/>
              <a:cxnLst/>
              <a:rect l="l" t="t" r="r" b="b"/>
              <a:pathLst>
                <a:path w="2821" h="5453" extrusionOk="0">
                  <a:moveTo>
                    <a:pt x="1975" y="1505"/>
                  </a:moveTo>
                  <a:lnTo>
                    <a:pt x="1975" y="3949"/>
                  </a:lnTo>
                  <a:lnTo>
                    <a:pt x="847" y="3949"/>
                  </a:lnTo>
                  <a:lnTo>
                    <a:pt x="847" y="1505"/>
                  </a:lnTo>
                  <a:close/>
                  <a:moveTo>
                    <a:pt x="1411" y="1"/>
                  </a:moveTo>
                  <a:lnTo>
                    <a:pt x="1270" y="48"/>
                  </a:lnTo>
                  <a:lnTo>
                    <a:pt x="1129" y="142"/>
                  </a:lnTo>
                  <a:lnTo>
                    <a:pt x="1035" y="236"/>
                  </a:lnTo>
                  <a:lnTo>
                    <a:pt x="988" y="424"/>
                  </a:lnTo>
                  <a:lnTo>
                    <a:pt x="988" y="659"/>
                  </a:lnTo>
                  <a:lnTo>
                    <a:pt x="424" y="659"/>
                  </a:lnTo>
                  <a:lnTo>
                    <a:pt x="236" y="706"/>
                  </a:lnTo>
                  <a:lnTo>
                    <a:pt x="95" y="800"/>
                  </a:lnTo>
                  <a:lnTo>
                    <a:pt x="1" y="941"/>
                  </a:lnTo>
                  <a:lnTo>
                    <a:pt x="1" y="1082"/>
                  </a:lnTo>
                  <a:lnTo>
                    <a:pt x="1" y="4372"/>
                  </a:lnTo>
                  <a:lnTo>
                    <a:pt x="1" y="4560"/>
                  </a:lnTo>
                  <a:lnTo>
                    <a:pt x="95" y="4701"/>
                  </a:lnTo>
                  <a:lnTo>
                    <a:pt x="236" y="4795"/>
                  </a:lnTo>
                  <a:lnTo>
                    <a:pt x="988" y="4795"/>
                  </a:lnTo>
                  <a:lnTo>
                    <a:pt x="988" y="5030"/>
                  </a:lnTo>
                  <a:lnTo>
                    <a:pt x="1035" y="5218"/>
                  </a:lnTo>
                  <a:lnTo>
                    <a:pt x="1129" y="5359"/>
                  </a:lnTo>
                  <a:lnTo>
                    <a:pt x="1270" y="5453"/>
                  </a:lnTo>
                  <a:lnTo>
                    <a:pt x="1552" y="5453"/>
                  </a:lnTo>
                  <a:lnTo>
                    <a:pt x="1693" y="5359"/>
                  </a:lnTo>
                  <a:lnTo>
                    <a:pt x="1787" y="5218"/>
                  </a:lnTo>
                  <a:lnTo>
                    <a:pt x="1834" y="5030"/>
                  </a:lnTo>
                  <a:lnTo>
                    <a:pt x="1834" y="4795"/>
                  </a:lnTo>
                  <a:lnTo>
                    <a:pt x="2586" y="4795"/>
                  </a:lnTo>
                  <a:lnTo>
                    <a:pt x="2680" y="4701"/>
                  </a:lnTo>
                  <a:lnTo>
                    <a:pt x="2774" y="4560"/>
                  </a:lnTo>
                  <a:lnTo>
                    <a:pt x="2821" y="4372"/>
                  </a:lnTo>
                  <a:lnTo>
                    <a:pt x="2821" y="1082"/>
                  </a:lnTo>
                  <a:lnTo>
                    <a:pt x="2774" y="941"/>
                  </a:lnTo>
                  <a:lnTo>
                    <a:pt x="2680" y="800"/>
                  </a:lnTo>
                  <a:lnTo>
                    <a:pt x="2586" y="706"/>
                  </a:lnTo>
                  <a:lnTo>
                    <a:pt x="2398" y="659"/>
                  </a:lnTo>
                  <a:lnTo>
                    <a:pt x="1834" y="659"/>
                  </a:lnTo>
                  <a:lnTo>
                    <a:pt x="1834" y="424"/>
                  </a:lnTo>
                  <a:lnTo>
                    <a:pt x="1787" y="236"/>
                  </a:lnTo>
                  <a:lnTo>
                    <a:pt x="1693" y="142"/>
                  </a:lnTo>
                  <a:lnTo>
                    <a:pt x="1552" y="48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7"/>
            <p:cNvSpPr/>
            <p:nvPr/>
          </p:nvSpPr>
          <p:spPr>
            <a:xfrm>
              <a:off x="2852016" y="1439571"/>
              <a:ext cx="65598" cy="124724"/>
            </a:xfrm>
            <a:custGeom>
              <a:avLst/>
              <a:gdLst/>
              <a:ahLst/>
              <a:cxnLst/>
              <a:rect l="l" t="t" r="r" b="b"/>
              <a:pathLst>
                <a:path w="2868" h="5453" extrusionOk="0">
                  <a:moveTo>
                    <a:pt x="2022" y="1505"/>
                  </a:moveTo>
                  <a:lnTo>
                    <a:pt x="2022" y="3949"/>
                  </a:lnTo>
                  <a:lnTo>
                    <a:pt x="894" y="3949"/>
                  </a:lnTo>
                  <a:lnTo>
                    <a:pt x="894" y="1505"/>
                  </a:lnTo>
                  <a:close/>
                  <a:moveTo>
                    <a:pt x="1458" y="1"/>
                  </a:moveTo>
                  <a:lnTo>
                    <a:pt x="1270" y="48"/>
                  </a:lnTo>
                  <a:lnTo>
                    <a:pt x="1176" y="142"/>
                  </a:lnTo>
                  <a:lnTo>
                    <a:pt x="1082" y="236"/>
                  </a:lnTo>
                  <a:lnTo>
                    <a:pt x="1035" y="424"/>
                  </a:lnTo>
                  <a:lnTo>
                    <a:pt x="1035" y="659"/>
                  </a:lnTo>
                  <a:lnTo>
                    <a:pt x="471" y="659"/>
                  </a:lnTo>
                  <a:lnTo>
                    <a:pt x="283" y="706"/>
                  </a:lnTo>
                  <a:lnTo>
                    <a:pt x="142" y="800"/>
                  </a:lnTo>
                  <a:lnTo>
                    <a:pt x="48" y="941"/>
                  </a:lnTo>
                  <a:lnTo>
                    <a:pt x="1" y="1082"/>
                  </a:lnTo>
                  <a:lnTo>
                    <a:pt x="1" y="4372"/>
                  </a:lnTo>
                  <a:lnTo>
                    <a:pt x="48" y="4560"/>
                  </a:lnTo>
                  <a:lnTo>
                    <a:pt x="142" y="4701"/>
                  </a:lnTo>
                  <a:lnTo>
                    <a:pt x="283" y="4795"/>
                  </a:lnTo>
                  <a:lnTo>
                    <a:pt x="1035" y="4795"/>
                  </a:lnTo>
                  <a:lnTo>
                    <a:pt x="1035" y="5030"/>
                  </a:lnTo>
                  <a:lnTo>
                    <a:pt x="1082" y="5218"/>
                  </a:lnTo>
                  <a:lnTo>
                    <a:pt x="1176" y="5359"/>
                  </a:lnTo>
                  <a:lnTo>
                    <a:pt x="1270" y="5453"/>
                  </a:lnTo>
                  <a:lnTo>
                    <a:pt x="1599" y="5453"/>
                  </a:lnTo>
                  <a:lnTo>
                    <a:pt x="1740" y="5359"/>
                  </a:lnTo>
                  <a:lnTo>
                    <a:pt x="1834" y="5218"/>
                  </a:lnTo>
                  <a:lnTo>
                    <a:pt x="1881" y="5030"/>
                  </a:lnTo>
                  <a:lnTo>
                    <a:pt x="1881" y="4795"/>
                  </a:lnTo>
                  <a:lnTo>
                    <a:pt x="2586" y="4795"/>
                  </a:lnTo>
                  <a:lnTo>
                    <a:pt x="2727" y="4701"/>
                  </a:lnTo>
                  <a:lnTo>
                    <a:pt x="2821" y="4560"/>
                  </a:lnTo>
                  <a:lnTo>
                    <a:pt x="2868" y="4372"/>
                  </a:lnTo>
                  <a:lnTo>
                    <a:pt x="2868" y="1082"/>
                  </a:lnTo>
                  <a:lnTo>
                    <a:pt x="2821" y="941"/>
                  </a:lnTo>
                  <a:lnTo>
                    <a:pt x="2727" y="800"/>
                  </a:lnTo>
                  <a:lnTo>
                    <a:pt x="2586" y="706"/>
                  </a:lnTo>
                  <a:lnTo>
                    <a:pt x="2445" y="659"/>
                  </a:lnTo>
                  <a:lnTo>
                    <a:pt x="1881" y="659"/>
                  </a:lnTo>
                  <a:lnTo>
                    <a:pt x="1881" y="424"/>
                  </a:lnTo>
                  <a:lnTo>
                    <a:pt x="1834" y="236"/>
                  </a:lnTo>
                  <a:lnTo>
                    <a:pt x="1740" y="142"/>
                  </a:lnTo>
                  <a:lnTo>
                    <a:pt x="1599" y="48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7"/>
            <p:cNvSpPr/>
            <p:nvPr/>
          </p:nvSpPr>
          <p:spPr>
            <a:xfrm>
              <a:off x="2942317" y="1418093"/>
              <a:ext cx="64523" cy="124701"/>
            </a:xfrm>
            <a:custGeom>
              <a:avLst/>
              <a:gdLst/>
              <a:ahLst/>
              <a:cxnLst/>
              <a:rect l="l" t="t" r="r" b="b"/>
              <a:pathLst>
                <a:path w="2821" h="5452" extrusionOk="0">
                  <a:moveTo>
                    <a:pt x="1974" y="1504"/>
                  </a:moveTo>
                  <a:lnTo>
                    <a:pt x="1974" y="3948"/>
                  </a:lnTo>
                  <a:lnTo>
                    <a:pt x="846" y="3948"/>
                  </a:lnTo>
                  <a:lnTo>
                    <a:pt x="846" y="1504"/>
                  </a:lnTo>
                  <a:close/>
                  <a:moveTo>
                    <a:pt x="1410" y="0"/>
                  </a:moveTo>
                  <a:lnTo>
                    <a:pt x="1269" y="47"/>
                  </a:lnTo>
                  <a:lnTo>
                    <a:pt x="1128" y="141"/>
                  </a:lnTo>
                  <a:lnTo>
                    <a:pt x="1034" y="235"/>
                  </a:lnTo>
                  <a:lnTo>
                    <a:pt x="987" y="423"/>
                  </a:lnTo>
                  <a:lnTo>
                    <a:pt x="987" y="658"/>
                  </a:lnTo>
                  <a:lnTo>
                    <a:pt x="423" y="658"/>
                  </a:lnTo>
                  <a:lnTo>
                    <a:pt x="235" y="705"/>
                  </a:lnTo>
                  <a:lnTo>
                    <a:pt x="141" y="799"/>
                  </a:lnTo>
                  <a:lnTo>
                    <a:pt x="47" y="940"/>
                  </a:lnTo>
                  <a:lnTo>
                    <a:pt x="0" y="1081"/>
                  </a:lnTo>
                  <a:lnTo>
                    <a:pt x="0" y="4371"/>
                  </a:lnTo>
                  <a:lnTo>
                    <a:pt x="47" y="4559"/>
                  </a:lnTo>
                  <a:lnTo>
                    <a:pt x="141" y="4700"/>
                  </a:lnTo>
                  <a:lnTo>
                    <a:pt x="235" y="4794"/>
                  </a:lnTo>
                  <a:lnTo>
                    <a:pt x="423" y="4841"/>
                  </a:lnTo>
                  <a:lnTo>
                    <a:pt x="987" y="4841"/>
                  </a:lnTo>
                  <a:lnTo>
                    <a:pt x="987" y="5029"/>
                  </a:lnTo>
                  <a:lnTo>
                    <a:pt x="1034" y="5217"/>
                  </a:lnTo>
                  <a:lnTo>
                    <a:pt x="1128" y="5358"/>
                  </a:lnTo>
                  <a:lnTo>
                    <a:pt x="1269" y="5452"/>
                  </a:lnTo>
                  <a:lnTo>
                    <a:pt x="1551" y="5452"/>
                  </a:lnTo>
                  <a:lnTo>
                    <a:pt x="1692" y="5358"/>
                  </a:lnTo>
                  <a:lnTo>
                    <a:pt x="1786" y="5217"/>
                  </a:lnTo>
                  <a:lnTo>
                    <a:pt x="1833" y="5029"/>
                  </a:lnTo>
                  <a:lnTo>
                    <a:pt x="1833" y="4841"/>
                  </a:lnTo>
                  <a:lnTo>
                    <a:pt x="2397" y="4841"/>
                  </a:lnTo>
                  <a:lnTo>
                    <a:pt x="2538" y="4794"/>
                  </a:lnTo>
                  <a:lnTo>
                    <a:pt x="2679" y="4700"/>
                  </a:lnTo>
                  <a:lnTo>
                    <a:pt x="2773" y="4559"/>
                  </a:lnTo>
                  <a:lnTo>
                    <a:pt x="2820" y="4371"/>
                  </a:lnTo>
                  <a:lnTo>
                    <a:pt x="2820" y="1081"/>
                  </a:lnTo>
                  <a:lnTo>
                    <a:pt x="2773" y="940"/>
                  </a:lnTo>
                  <a:lnTo>
                    <a:pt x="2679" y="799"/>
                  </a:lnTo>
                  <a:lnTo>
                    <a:pt x="2538" y="705"/>
                  </a:lnTo>
                  <a:lnTo>
                    <a:pt x="2397" y="658"/>
                  </a:lnTo>
                  <a:lnTo>
                    <a:pt x="1833" y="658"/>
                  </a:lnTo>
                  <a:lnTo>
                    <a:pt x="1833" y="423"/>
                  </a:lnTo>
                  <a:lnTo>
                    <a:pt x="1786" y="235"/>
                  </a:lnTo>
                  <a:lnTo>
                    <a:pt x="1692" y="141"/>
                  </a:lnTo>
                  <a:lnTo>
                    <a:pt x="1551" y="47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7"/>
            <p:cNvSpPr/>
            <p:nvPr/>
          </p:nvSpPr>
          <p:spPr>
            <a:xfrm>
              <a:off x="2674640" y="1633072"/>
              <a:ext cx="332200" cy="118274"/>
            </a:xfrm>
            <a:custGeom>
              <a:avLst/>
              <a:gdLst/>
              <a:ahLst/>
              <a:cxnLst/>
              <a:rect l="l" t="t" r="r" b="b"/>
              <a:pathLst>
                <a:path w="14524" h="5171" extrusionOk="0">
                  <a:moveTo>
                    <a:pt x="2586" y="3103"/>
                  </a:moveTo>
                  <a:lnTo>
                    <a:pt x="2586" y="4324"/>
                  </a:lnTo>
                  <a:lnTo>
                    <a:pt x="1693" y="4324"/>
                  </a:lnTo>
                  <a:lnTo>
                    <a:pt x="1693" y="3432"/>
                  </a:lnTo>
                  <a:lnTo>
                    <a:pt x="2586" y="3103"/>
                  </a:lnTo>
                  <a:close/>
                  <a:moveTo>
                    <a:pt x="6017" y="1881"/>
                  </a:moveTo>
                  <a:lnTo>
                    <a:pt x="6017" y="4324"/>
                  </a:lnTo>
                  <a:lnTo>
                    <a:pt x="5124" y="4324"/>
                  </a:lnTo>
                  <a:lnTo>
                    <a:pt x="5124" y="2210"/>
                  </a:lnTo>
                  <a:lnTo>
                    <a:pt x="6017" y="1881"/>
                  </a:lnTo>
                  <a:close/>
                  <a:moveTo>
                    <a:pt x="9448" y="1411"/>
                  </a:moveTo>
                  <a:lnTo>
                    <a:pt x="9448" y="4324"/>
                  </a:lnTo>
                  <a:lnTo>
                    <a:pt x="8555" y="4324"/>
                  </a:lnTo>
                  <a:lnTo>
                    <a:pt x="8555" y="1411"/>
                  </a:lnTo>
                  <a:close/>
                  <a:moveTo>
                    <a:pt x="12878" y="847"/>
                  </a:moveTo>
                  <a:lnTo>
                    <a:pt x="12878" y="4324"/>
                  </a:lnTo>
                  <a:lnTo>
                    <a:pt x="11985" y="4324"/>
                  </a:lnTo>
                  <a:lnTo>
                    <a:pt x="11985" y="847"/>
                  </a:lnTo>
                  <a:close/>
                  <a:moveTo>
                    <a:pt x="11563" y="1"/>
                  </a:moveTo>
                  <a:lnTo>
                    <a:pt x="11375" y="48"/>
                  </a:lnTo>
                  <a:lnTo>
                    <a:pt x="11281" y="142"/>
                  </a:lnTo>
                  <a:lnTo>
                    <a:pt x="11187" y="236"/>
                  </a:lnTo>
                  <a:lnTo>
                    <a:pt x="11140" y="424"/>
                  </a:lnTo>
                  <a:lnTo>
                    <a:pt x="11140" y="4324"/>
                  </a:lnTo>
                  <a:lnTo>
                    <a:pt x="10294" y="4277"/>
                  </a:lnTo>
                  <a:lnTo>
                    <a:pt x="10294" y="941"/>
                  </a:lnTo>
                  <a:lnTo>
                    <a:pt x="10294" y="800"/>
                  </a:lnTo>
                  <a:lnTo>
                    <a:pt x="10200" y="659"/>
                  </a:lnTo>
                  <a:lnTo>
                    <a:pt x="10059" y="565"/>
                  </a:lnTo>
                  <a:lnTo>
                    <a:pt x="9871" y="518"/>
                  </a:lnTo>
                  <a:lnTo>
                    <a:pt x="8132" y="518"/>
                  </a:lnTo>
                  <a:lnTo>
                    <a:pt x="7944" y="565"/>
                  </a:lnTo>
                  <a:lnTo>
                    <a:pt x="7803" y="659"/>
                  </a:lnTo>
                  <a:lnTo>
                    <a:pt x="7709" y="800"/>
                  </a:lnTo>
                  <a:lnTo>
                    <a:pt x="7709" y="941"/>
                  </a:lnTo>
                  <a:lnTo>
                    <a:pt x="7709" y="4277"/>
                  </a:lnTo>
                  <a:lnTo>
                    <a:pt x="6863" y="4277"/>
                  </a:lnTo>
                  <a:lnTo>
                    <a:pt x="6863" y="1317"/>
                  </a:lnTo>
                  <a:lnTo>
                    <a:pt x="6863" y="1176"/>
                  </a:lnTo>
                  <a:lnTo>
                    <a:pt x="6816" y="1082"/>
                  </a:lnTo>
                  <a:lnTo>
                    <a:pt x="6722" y="941"/>
                  </a:lnTo>
                  <a:lnTo>
                    <a:pt x="6534" y="894"/>
                  </a:lnTo>
                  <a:lnTo>
                    <a:pt x="6299" y="894"/>
                  </a:lnTo>
                  <a:lnTo>
                    <a:pt x="4560" y="1505"/>
                  </a:lnTo>
                  <a:lnTo>
                    <a:pt x="4419" y="1599"/>
                  </a:lnTo>
                  <a:lnTo>
                    <a:pt x="4325" y="1693"/>
                  </a:lnTo>
                  <a:lnTo>
                    <a:pt x="4278" y="1787"/>
                  </a:lnTo>
                  <a:lnTo>
                    <a:pt x="4231" y="1928"/>
                  </a:lnTo>
                  <a:lnTo>
                    <a:pt x="4231" y="4324"/>
                  </a:lnTo>
                  <a:lnTo>
                    <a:pt x="3479" y="4324"/>
                  </a:lnTo>
                  <a:lnTo>
                    <a:pt x="3479" y="2539"/>
                  </a:lnTo>
                  <a:lnTo>
                    <a:pt x="3432" y="2398"/>
                  </a:lnTo>
                  <a:lnTo>
                    <a:pt x="3385" y="2304"/>
                  </a:lnTo>
                  <a:lnTo>
                    <a:pt x="3291" y="2163"/>
                  </a:lnTo>
                  <a:lnTo>
                    <a:pt x="3150" y="2116"/>
                  </a:lnTo>
                  <a:lnTo>
                    <a:pt x="3009" y="2069"/>
                  </a:lnTo>
                  <a:lnTo>
                    <a:pt x="2868" y="2116"/>
                  </a:lnTo>
                  <a:lnTo>
                    <a:pt x="1129" y="2727"/>
                  </a:lnTo>
                  <a:lnTo>
                    <a:pt x="988" y="2821"/>
                  </a:lnTo>
                  <a:lnTo>
                    <a:pt x="894" y="2915"/>
                  </a:lnTo>
                  <a:lnTo>
                    <a:pt x="847" y="3009"/>
                  </a:lnTo>
                  <a:lnTo>
                    <a:pt x="847" y="3150"/>
                  </a:lnTo>
                  <a:lnTo>
                    <a:pt x="847" y="4324"/>
                  </a:lnTo>
                  <a:lnTo>
                    <a:pt x="424" y="4324"/>
                  </a:lnTo>
                  <a:lnTo>
                    <a:pt x="236" y="4371"/>
                  </a:lnTo>
                  <a:lnTo>
                    <a:pt x="95" y="4465"/>
                  </a:lnTo>
                  <a:lnTo>
                    <a:pt x="48" y="4606"/>
                  </a:lnTo>
                  <a:lnTo>
                    <a:pt x="1" y="4747"/>
                  </a:lnTo>
                  <a:lnTo>
                    <a:pt x="48" y="4888"/>
                  </a:lnTo>
                  <a:lnTo>
                    <a:pt x="95" y="5029"/>
                  </a:lnTo>
                  <a:lnTo>
                    <a:pt x="236" y="5123"/>
                  </a:lnTo>
                  <a:lnTo>
                    <a:pt x="424" y="5170"/>
                  </a:lnTo>
                  <a:lnTo>
                    <a:pt x="14100" y="5170"/>
                  </a:lnTo>
                  <a:lnTo>
                    <a:pt x="14288" y="5123"/>
                  </a:lnTo>
                  <a:lnTo>
                    <a:pt x="14429" y="5029"/>
                  </a:lnTo>
                  <a:lnTo>
                    <a:pt x="14476" y="4888"/>
                  </a:lnTo>
                  <a:lnTo>
                    <a:pt x="14523" y="4747"/>
                  </a:lnTo>
                  <a:lnTo>
                    <a:pt x="14476" y="4606"/>
                  </a:lnTo>
                  <a:lnTo>
                    <a:pt x="14429" y="4465"/>
                  </a:lnTo>
                  <a:lnTo>
                    <a:pt x="14288" y="4371"/>
                  </a:lnTo>
                  <a:lnTo>
                    <a:pt x="14100" y="4324"/>
                  </a:lnTo>
                  <a:lnTo>
                    <a:pt x="13771" y="4324"/>
                  </a:lnTo>
                  <a:lnTo>
                    <a:pt x="13771" y="424"/>
                  </a:lnTo>
                  <a:lnTo>
                    <a:pt x="13724" y="236"/>
                  </a:lnTo>
                  <a:lnTo>
                    <a:pt x="13630" y="142"/>
                  </a:lnTo>
                  <a:lnTo>
                    <a:pt x="13489" y="48"/>
                  </a:lnTo>
                  <a:lnTo>
                    <a:pt x="13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7"/>
            <p:cNvSpPr/>
            <p:nvPr/>
          </p:nvSpPr>
          <p:spPr>
            <a:xfrm>
              <a:off x="2674640" y="1554597"/>
              <a:ext cx="332200" cy="121499"/>
            </a:xfrm>
            <a:custGeom>
              <a:avLst/>
              <a:gdLst/>
              <a:ahLst/>
              <a:cxnLst/>
              <a:rect l="l" t="t" r="r" b="b"/>
              <a:pathLst>
                <a:path w="14524" h="5312" extrusionOk="0">
                  <a:moveTo>
                    <a:pt x="12972" y="1"/>
                  </a:moveTo>
                  <a:lnTo>
                    <a:pt x="12831" y="95"/>
                  </a:lnTo>
                  <a:lnTo>
                    <a:pt x="12737" y="189"/>
                  </a:lnTo>
                  <a:lnTo>
                    <a:pt x="12690" y="377"/>
                  </a:lnTo>
                  <a:lnTo>
                    <a:pt x="12690" y="565"/>
                  </a:lnTo>
                  <a:lnTo>
                    <a:pt x="12784" y="706"/>
                  </a:lnTo>
                  <a:lnTo>
                    <a:pt x="12925" y="800"/>
                  </a:lnTo>
                  <a:lnTo>
                    <a:pt x="13019" y="847"/>
                  </a:lnTo>
                  <a:lnTo>
                    <a:pt x="10482" y="2022"/>
                  </a:lnTo>
                  <a:lnTo>
                    <a:pt x="7239" y="2022"/>
                  </a:lnTo>
                  <a:lnTo>
                    <a:pt x="7098" y="2069"/>
                  </a:lnTo>
                  <a:lnTo>
                    <a:pt x="283" y="4513"/>
                  </a:lnTo>
                  <a:lnTo>
                    <a:pt x="95" y="4607"/>
                  </a:lnTo>
                  <a:lnTo>
                    <a:pt x="1" y="4701"/>
                  </a:lnTo>
                  <a:lnTo>
                    <a:pt x="1" y="4889"/>
                  </a:lnTo>
                  <a:lnTo>
                    <a:pt x="1" y="5030"/>
                  </a:lnTo>
                  <a:lnTo>
                    <a:pt x="48" y="5171"/>
                  </a:lnTo>
                  <a:lnTo>
                    <a:pt x="142" y="5265"/>
                  </a:lnTo>
                  <a:lnTo>
                    <a:pt x="283" y="5312"/>
                  </a:lnTo>
                  <a:lnTo>
                    <a:pt x="565" y="5312"/>
                  </a:lnTo>
                  <a:lnTo>
                    <a:pt x="7333" y="2868"/>
                  </a:lnTo>
                  <a:lnTo>
                    <a:pt x="10764" y="2868"/>
                  </a:lnTo>
                  <a:lnTo>
                    <a:pt x="13489" y="1552"/>
                  </a:lnTo>
                  <a:lnTo>
                    <a:pt x="13395" y="1787"/>
                  </a:lnTo>
                  <a:lnTo>
                    <a:pt x="13395" y="1975"/>
                  </a:lnTo>
                  <a:lnTo>
                    <a:pt x="13442" y="2116"/>
                  </a:lnTo>
                  <a:lnTo>
                    <a:pt x="13583" y="2257"/>
                  </a:lnTo>
                  <a:lnTo>
                    <a:pt x="13724" y="2304"/>
                  </a:lnTo>
                  <a:lnTo>
                    <a:pt x="13912" y="2351"/>
                  </a:lnTo>
                  <a:lnTo>
                    <a:pt x="14053" y="2257"/>
                  </a:lnTo>
                  <a:lnTo>
                    <a:pt x="14147" y="2163"/>
                  </a:lnTo>
                  <a:lnTo>
                    <a:pt x="14241" y="2022"/>
                  </a:lnTo>
                  <a:lnTo>
                    <a:pt x="14523" y="894"/>
                  </a:lnTo>
                  <a:lnTo>
                    <a:pt x="14523" y="753"/>
                  </a:lnTo>
                  <a:lnTo>
                    <a:pt x="14476" y="612"/>
                  </a:lnTo>
                  <a:lnTo>
                    <a:pt x="14382" y="471"/>
                  </a:lnTo>
                  <a:lnTo>
                    <a:pt x="14241" y="424"/>
                  </a:lnTo>
                  <a:lnTo>
                    <a:pt x="132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6" name="Google Shape;4216;p37"/>
          <p:cNvSpPr/>
          <p:nvPr/>
        </p:nvSpPr>
        <p:spPr>
          <a:xfrm rot="1159801">
            <a:off x="8705437" y="104055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7" name="Google Shape;4217;p37"/>
          <p:cNvGrpSpPr/>
          <p:nvPr/>
        </p:nvGrpSpPr>
        <p:grpSpPr>
          <a:xfrm>
            <a:off x="7280918" y="3928768"/>
            <a:ext cx="2003821" cy="732901"/>
            <a:chOff x="5331602" y="3459769"/>
            <a:chExt cx="2948097" cy="1078271"/>
          </a:xfrm>
        </p:grpSpPr>
        <p:grpSp>
          <p:nvGrpSpPr>
            <p:cNvPr id="4218" name="Google Shape;4218;p37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219" name="Google Shape;4219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37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231" name="Google Shape;4231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2" name="Google Shape;4242;p37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243" name="Google Shape;4243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4" name="Google Shape;4254;p37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255" name="Google Shape;4255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6" name="Google Shape;4266;p37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267" name="Google Shape;4267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8" name="Google Shape;4278;p37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279" name="Google Shape;4279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0" name="Google Shape;4290;p37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291" name="Google Shape;4291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2" name="Google Shape;4302;p37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303" name="Google Shape;4303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4" name="Google Shape;4314;p37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315" name="Google Shape;4315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6" name="Google Shape;4326;p37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327" name="Google Shape;4327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8" name="Google Shape;4338;p37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339" name="Google Shape;4339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0" name="Google Shape;4350;p37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351" name="Google Shape;4351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2" name="Google Shape;4362;p37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363" name="Google Shape;4363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4" name="Google Shape;4374;p37"/>
          <p:cNvGrpSpPr/>
          <p:nvPr/>
        </p:nvGrpSpPr>
        <p:grpSpPr>
          <a:xfrm>
            <a:off x="6574814" y="4137146"/>
            <a:ext cx="3646772" cy="729662"/>
            <a:chOff x="3844788" y="3789525"/>
            <a:chExt cx="3388878" cy="678124"/>
          </a:xfrm>
        </p:grpSpPr>
        <p:sp>
          <p:nvSpPr>
            <p:cNvPr id="4375" name="Google Shape;4375;p37"/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7"/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7"/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7"/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7"/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5492;p51">
            <a:extLst>
              <a:ext uri="{FF2B5EF4-FFF2-40B4-BE49-F238E27FC236}">
                <a16:creationId xmlns:a16="http://schemas.microsoft.com/office/drawing/2014/main" id="{2AB31B55-26C5-94C9-5EC0-F035520CD969}"/>
              </a:ext>
            </a:extLst>
          </p:cNvPr>
          <p:cNvGrpSpPr/>
          <p:nvPr/>
        </p:nvGrpSpPr>
        <p:grpSpPr>
          <a:xfrm>
            <a:off x="6188664" y="1301465"/>
            <a:ext cx="572733" cy="572694"/>
            <a:chOff x="7456113" y="2056602"/>
            <a:chExt cx="332200" cy="333275"/>
          </a:xfrm>
        </p:grpSpPr>
        <p:sp>
          <p:nvSpPr>
            <p:cNvPr id="3" name="Google Shape;5493;p51">
              <a:extLst>
                <a:ext uri="{FF2B5EF4-FFF2-40B4-BE49-F238E27FC236}">
                  <a16:creationId xmlns:a16="http://schemas.microsoft.com/office/drawing/2014/main" id="{7BAD67B5-2254-027E-342B-D2E5F1C4F78F}"/>
                </a:ext>
              </a:extLst>
            </p:cNvPr>
            <p:cNvSpPr/>
            <p:nvPr/>
          </p:nvSpPr>
          <p:spPr>
            <a:xfrm>
              <a:off x="7456113" y="2056602"/>
              <a:ext cx="332200" cy="333275"/>
            </a:xfrm>
            <a:custGeom>
              <a:avLst/>
              <a:gdLst/>
              <a:ahLst/>
              <a:cxnLst/>
              <a:rect l="l" t="t" r="r" b="b"/>
              <a:pathLst>
                <a:path w="14524" h="14571" extrusionOk="0">
                  <a:moveTo>
                    <a:pt x="8930" y="847"/>
                  </a:moveTo>
                  <a:lnTo>
                    <a:pt x="9353" y="894"/>
                  </a:lnTo>
                  <a:lnTo>
                    <a:pt x="9729" y="988"/>
                  </a:lnTo>
                  <a:lnTo>
                    <a:pt x="10105" y="1082"/>
                  </a:lnTo>
                  <a:lnTo>
                    <a:pt x="10481" y="1223"/>
                  </a:lnTo>
                  <a:lnTo>
                    <a:pt x="10810" y="1364"/>
                  </a:lnTo>
                  <a:lnTo>
                    <a:pt x="11139" y="1552"/>
                  </a:lnTo>
                  <a:lnTo>
                    <a:pt x="11468" y="1787"/>
                  </a:lnTo>
                  <a:lnTo>
                    <a:pt x="12032" y="2257"/>
                  </a:lnTo>
                  <a:lnTo>
                    <a:pt x="12549" y="2774"/>
                  </a:lnTo>
                  <a:lnTo>
                    <a:pt x="12972" y="3385"/>
                  </a:lnTo>
                  <a:lnTo>
                    <a:pt x="13301" y="4090"/>
                  </a:lnTo>
                  <a:lnTo>
                    <a:pt x="13536" y="4748"/>
                  </a:lnTo>
                  <a:lnTo>
                    <a:pt x="13630" y="5500"/>
                  </a:lnTo>
                  <a:lnTo>
                    <a:pt x="13677" y="6252"/>
                  </a:lnTo>
                  <a:lnTo>
                    <a:pt x="13630" y="7004"/>
                  </a:lnTo>
                  <a:lnTo>
                    <a:pt x="13536" y="7333"/>
                  </a:lnTo>
                  <a:lnTo>
                    <a:pt x="13442" y="7709"/>
                  </a:lnTo>
                  <a:lnTo>
                    <a:pt x="13301" y="8085"/>
                  </a:lnTo>
                  <a:lnTo>
                    <a:pt x="13160" y="8414"/>
                  </a:lnTo>
                  <a:lnTo>
                    <a:pt x="12925" y="8790"/>
                  </a:lnTo>
                  <a:lnTo>
                    <a:pt x="12737" y="9119"/>
                  </a:lnTo>
                  <a:lnTo>
                    <a:pt x="12455" y="9448"/>
                  </a:lnTo>
                  <a:lnTo>
                    <a:pt x="12173" y="9730"/>
                  </a:lnTo>
                  <a:lnTo>
                    <a:pt x="11844" y="10059"/>
                  </a:lnTo>
                  <a:lnTo>
                    <a:pt x="11468" y="10341"/>
                  </a:lnTo>
                  <a:lnTo>
                    <a:pt x="11092" y="10576"/>
                  </a:lnTo>
                  <a:lnTo>
                    <a:pt x="10716" y="10764"/>
                  </a:lnTo>
                  <a:lnTo>
                    <a:pt x="10293" y="10952"/>
                  </a:lnTo>
                  <a:lnTo>
                    <a:pt x="9870" y="11093"/>
                  </a:lnTo>
                  <a:lnTo>
                    <a:pt x="9400" y="11187"/>
                  </a:lnTo>
                  <a:lnTo>
                    <a:pt x="8977" y="11234"/>
                  </a:lnTo>
                  <a:lnTo>
                    <a:pt x="8084" y="11234"/>
                  </a:lnTo>
                  <a:lnTo>
                    <a:pt x="7614" y="11187"/>
                  </a:lnTo>
                  <a:lnTo>
                    <a:pt x="7191" y="11093"/>
                  </a:lnTo>
                  <a:lnTo>
                    <a:pt x="6768" y="10952"/>
                  </a:lnTo>
                  <a:lnTo>
                    <a:pt x="6345" y="10811"/>
                  </a:lnTo>
                  <a:lnTo>
                    <a:pt x="5969" y="10576"/>
                  </a:lnTo>
                  <a:lnTo>
                    <a:pt x="5546" y="10341"/>
                  </a:lnTo>
                  <a:lnTo>
                    <a:pt x="5170" y="10059"/>
                  </a:lnTo>
                  <a:lnTo>
                    <a:pt x="4841" y="9777"/>
                  </a:lnTo>
                  <a:lnTo>
                    <a:pt x="4559" y="9448"/>
                  </a:lnTo>
                  <a:lnTo>
                    <a:pt x="4277" y="9119"/>
                  </a:lnTo>
                  <a:lnTo>
                    <a:pt x="4042" y="8743"/>
                  </a:lnTo>
                  <a:lnTo>
                    <a:pt x="3854" y="8414"/>
                  </a:lnTo>
                  <a:lnTo>
                    <a:pt x="3666" y="8038"/>
                  </a:lnTo>
                  <a:lnTo>
                    <a:pt x="3572" y="7662"/>
                  </a:lnTo>
                  <a:lnTo>
                    <a:pt x="3431" y="7239"/>
                  </a:lnTo>
                  <a:lnTo>
                    <a:pt x="3384" y="6863"/>
                  </a:lnTo>
                  <a:lnTo>
                    <a:pt x="3337" y="6487"/>
                  </a:lnTo>
                  <a:lnTo>
                    <a:pt x="3337" y="6064"/>
                  </a:lnTo>
                  <a:lnTo>
                    <a:pt x="3337" y="5688"/>
                  </a:lnTo>
                  <a:lnTo>
                    <a:pt x="3384" y="5265"/>
                  </a:lnTo>
                  <a:lnTo>
                    <a:pt x="3478" y="4889"/>
                  </a:lnTo>
                  <a:lnTo>
                    <a:pt x="3572" y="4513"/>
                  </a:lnTo>
                  <a:lnTo>
                    <a:pt x="3713" y="4137"/>
                  </a:lnTo>
                  <a:lnTo>
                    <a:pt x="3854" y="3761"/>
                  </a:lnTo>
                  <a:lnTo>
                    <a:pt x="4042" y="3432"/>
                  </a:lnTo>
                  <a:lnTo>
                    <a:pt x="4230" y="3103"/>
                  </a:lnTo>
                  <a:lnTo>
                    <a:pt x="4465" y="2774"/>
                  </a:lnTo>
                  <a:lnTo>
                    <a:pt x="4747" y="2492"/>
                  </a:lnTo>
                  <a:lnTo>
                    <a:pt x="5029" y="2210"/>
                  </a:lnTo>
                  <a:lnTo>
                    <a:pt x="5311" y="1928"/>
                  </a:lnTo>
                  <a:lnTo>
                    <a:pt x="5640" y="1693"/>
                  </a:lnTo>
                  <a:lnTo>
                    <a:pt x="5969" y="1458"/>
                  </a:lnTo>
                  <a:lnTo>
                    <a:pt x="6345" y="1317"/>
                  </a:lnTo>
                  <a:lnTo>
                    <a:pt x="6768" y="1129"/>
                  </a:lnTo>
                  <a:lnTo>
                    <a:pt x="7144" y="1035"/>
                  </a:lnTo>
                  <a:lnTo>
                    <a:pt x="7567" y="941"/>
                  </a:lnTo>
                  <a:lnTo>
                    <a:pt x="8037" y="847"/>
                  </a:lnTo>
                  <a:close/>
                  <a:moveTo>
                    <a:pt x="3807" y="9871"/>
                  </a:moveTo>
                  <a:lnTo>
                    <a:pt x="4230" y="10341"/>
                  </a:lnTo>
                  <a:lnTo>
                    <a:pt x="4700" y="10764"/>
                  </a:lnTo>
                  <a:lnTo>
                    <a:pt x="4089" y="11328"/>
                  </a:lnTo>
                  <a:lnTo>
                    <a:pt x="3196" y="10435"/>
                  </a:lnTo>
                  <a:lnTo>
                    <a:pt x="3807" y="9871"/>
                  </a:lnTo>
                  <a:close/>
                  <a:moveTo>
                    <a:pt x="2586" y="11046"/>
                  </a:moveTo>
                  <a:lnTo>
                    <a:pt x="3478" y="11939"/>
                  </a:lnTo>
                  <a:lnTo>
                    <a:pt x="1928" y="13536"/>
                  </a:lnTo>
                  <a:lnTo>
                    <a:pt x="1693" y="13677"/>
                  </a:lnTo>
                  <a:lnTo>
                    <a:pt x="1458" y="13724"/>
                  </a:lnTo>
                  <a:lnTo>
                    <a:pt x="1223" y="13677"/>
                  </a:lnTo>
                  <a:lnTo>
                    <a:pt x="1035" y="13536"/>
                  </a:lnTo>
                  <a:lnTo>
                    <a:pt x="894" y="13301"/>
                  </a:lnTo>
                  <a:lnTo>
                    <a:pt x="847" y="13066"/>
                  </a:lnTo>
                  <a:lnTo>
                    <a:pt x="894" y="12831"/>
                  </a:lnTo>
                  <a:lnTo>
                    <a:pt x="1035" y="12643"/>
                  </a:lnTo>
                  <a:lnTo>
                    <a:pt x="2586" y="11046"/>
                  </a:lnTo>
                  <a:close/>
                  <a:moveTo>
                    <a:pt x="8507" y="1"/>
                  </a:moveTo>
                  <a:lnTo>
                    <a:pt x="7896" y="48"/>
                  </a:lnTo>
                  <a:lnTo>
                    <a:pt x="7332" y="95"/>
                  </a:lnTo>
                  <a:lnTo>
                    <a:pt x="6768" y="236"/>
                  </a:lnTo>
                  <a:lnTo>
                    <a:pt x="6204" y="424"/>
                  </a:lnTo>
                  <a:lnTo>
                    <a:pt x="5640" y="706"/>
                  </a:lnTo>
                  <a:lnTo>
                    <a:pt x="5170" y="988"/>
                  </a:lnTo>
                  <a:lnTo>
                    <a:pt x="4653" y="1364"/>
                  </a:lnTo>
                  <a:lnTo>
                    <a:pt x="4230" y="1787"/>
                  </a:lnTo>
                  <a:lnTo>
                    <a:pt x="3901" y="2116"/>
                  </a:lnTo>
                  <a:lnTo>
                    <a:pt x="3572" y="2539"/>
                  </a:lnTo>
                  <a:lnTo>
                    <a:pt x="3290" y="2962"/>
                  </a:lnTo>
                  <a:lnTo>
                    <a:pt x="3055" y="3385"/>
                  </a:lnTo>
                  <a:lnTo>
                    <a:pt x="2868" y="3855"/>
                  </a:lnTo>
                  <a:lnTo>
                    <a:pt x="2727" y="4325"/>
                  </a:lnTo>
                  <a:lnTo>
                    <a:pt x="2586" y="4795"/>
                  </a:lnTo>
                  <a:lnTo>
                    <a:pt x="2492" y="5312"/>
                  </a:lnTo>
                  <a:lnTo>
                    <a:pt x="2492" y="5782"/>
                  </a:lnTo>
                  <a:lnTo>
                    <a:pt x="2445" y="6299"/>
                  </a:lnTo>
                  <a:lnTo>
                    <a:pt x="2492" y="6769"/>
                  </a:lnTo>
                  <a:lnTo>
                    <a:pt x="2586" y="7286"/>
                  </a:lnTo>
                  <a:lnTo>
                    <a:pt x="2680" y="7756"/>
                  </a:lnTo>
                  <a:lnTo>
                    <a:pt x="2868" y="8226"/>
                  </a:lnTo>
                  <a:lnTo>
                    <a:pt x="3055" y="8696"/>
                  </a:lnTo>
                  <a:lnTo>
                    <a:pt x="3290" y="9119"/>
                  </a:lnTo>
                  <a:lnTo>
                    <a:pt x="424" y="12033"/>
                  </a:lnTo>
                  <a:lnTo>
                    <a:pt x="236" y="12267"/>
                  </a:lnTo>
                  <a:lnTo>
                    <a:pt x="95" y="12502"/>
                  </a:lnTo>
                  <a:lnTo>
                    <a:pt x="1" y="12784"/>
                  </a:lnTo>
                  <a:lnTo>
                    <a:pt x="1" y="13066"/>
                  </a:lnTo>
                  <a:lnTo>
                    <a:pt x="1" y="13348"/>
                  </a:lnTo>
                  <a:lnTo>
                    <a:pt x="95" y="13630"/>
                  </a:lnTo>
                  <a:lnTo>
                    <a:pt x="236" y="13912"/>
                  </a:lnTo>
                  <a:lnTo>
                    <a:pt x="424" y="14147"/>
                  </a:lnTo>
                  <a:lnTo>
                    <a:pt x="659" y="14335"/>
                  </a:lnTo>
                  <a:lnTo>
                    <a:pt x="894" y="14429"/>
                  </a:lnTo>
                  <a:lnTo>
                    <a:pt x="1176" y="14523"/>
                  </a:lnTo>
                  <a:lnTo>
                    <a:pt x="1458" y="14570"/>
                  </a:lnTo>
                  <a:lnTo>
                    <a:pt x="1740" y="14523"/>
                  </a:lnTo>
                  <a:lnTo>
                    <a:pt x="2022" y="14429"/>
                  </a:lnTo>
                  <a:lnTo>
                    <a:pt x="2304" y="14335"/>
                  </a:lnTo>
                  <a:lnTo>
                    <a:pt x="2492" y="14147"/>
                  </a:lnTo>
                  <a:lnTo>
                    <a:pt x="5405" y="11234"/>
                  </a:lnTo>
                  <a:lnTo>
                    <a:pt x="5828" y="11516"/>
                  </a:lnTo>
                  <a:lnTo>
                    <a:pt x="6298" y="11704"/>
                  </a:lnTo>
                  <a:lnTo>
                    <a:pt x="6768" y="11845"/>
                  </a:lnTo>
                  <a:lnTo>
                    <a:pt x="7238" y="11986"/>
                  </a:lnTo>
                  <a:lnTo>
                    <a:pt x="7755" y="12080"/>
                  </a:lnTo>
                  <a:lnTo>
                    <a:pt x="9259" y="12080"/>
                  </a:lnTo>
                  <a:lnTo>
                    <a:pt x="9729" y="11986"/>
                  </a:lnTo>
                  <a:lnTo>
                    <a:pt x="10199" y="11845"/>
                  </a:lnTo>
                  <a:lnTo>
                    <a:pt x="10669" y="11704"/>
                  </a:lnTo>
                  <a:lnTo>
                    <a:pt x="11139" y="11516"/>
                  </a:lnTo>
                  <a:lnTo>
                    <a:pt x="11609" y="11281"/>
                  </a:lnTo>
                  <a:lnTo>
                    <a:pt x="12032" y="10999"/>
                  </a:lnTo>
                  <a:lnTo>
                    <a:pt x="12408" y="10670"/>
                  </a:lnTo>
                  <a:lnTo>
                    <a:pt x="12784" y="10341"/>
                  </a:lnTo>
                  <a:lnTo>
                    <a:pt x="13207" y="9871"/>
                  </a:lnTo>
                  <a:lnTo>
                    <a:pt x="13536" y="9401"/>
                  </a:lnTo>
                  <a:lnTo>
                    <a:pt x="13865" y="8884"/>
                  </a:lnTo>
                  <a:lnTo>
                    <a:pt x="14100" y="8367"/>
                  </a:lnTo>
                  <a:lnTo>
                    <a:pt x="14288" y="7803"/>
                  </a:lnTo>
                  <a:lnTo>
                    <a:pt x="14429" y="7239"/>
                  </a:lnTo>
                  <a:lnTo>
                    <a:pt x="14523" y="6628"/>
                  </a:lnTo>
                  <a:lnTo>
                    <a:pt x="14523" y="6064"/>
                  </a:lnTo>
                  <a:lnTo>
                    <a:pt x="14523" y="5453"/>
                  </a:lnTo>
                  <a:lnTo>
                    <a:pt x="14429" y="4889"/>
                  </a:lnTo>
                  <a:lnTo>
                    <a:pt x="14288" y="4278"/>
                  </a:lnTo>
                  <a:lnTo>
                    <a:pt x="14100" y="3761"/>
                  </a:lnTo>
                  <a:lnTo>
                    <a:pt x="13865" y="3197"/>
                  </a:lnTo>
                  <a:lnTo>
                    <a:pt x="13536" y="2680"/>
                  </a:lnTo>
                  <a:lnTo>
                    <a:pt x="13207" y="2210"/>
                  </a:lnTo>
                  <a:lnTo>
                    <a:pt x="12784" y="1787"/>
                  </a:lnTo>
                  <a:lnTo>
                    <a:pt x="12361" y="1364"/>
                  </a:lnTo>
                  <a:lnTo>
                    <a:pt x="11844" y="988"/>
                  </a:lnTo>
                  <a:lnTo>
                    <a:pt x="11327" y="706"/>
                  </a:lnTo>
                  <a:lnTo>
                    <a:pt x="10810" y="424"/>
                  </a:lnTo>
                  <a:lnTo>
                    <a:pt x="10246" y="236"/>
                  </a:lnTo>
                  <a:lnTo>
                    <a:pt x="9682" y="95"/>
                  </a:lnTo>
                  <a:lnTo>
                    <a:pt x="9071" y="48"/>
                  </a:lnTo>
                  <a:lnTo>
                    <a:pt x="8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494;p51">
              <a:extLst>
                <a:ext uri="{FF2B5EF4-FFF2-40B4-BE49-F238E27FC236}">
                  <a16:creationId xmlns:a16="http://schemas.microsoft.com/office/drawing/2014/main" id="{4471ABA1-7BE4-6EA6-2704-4B036BFA1143}"/>
                </a:ext>
              </a:extLst>
            </p:cNvPr>
            <p:cNvSpPr/>
            <p:nvPr/>
          </p:nvSpPr>
          <p:spPr>
            <a:xfrm>
              <a:off x="7551789" y="2096377"/>
              <a:ext cx="196749" cy="196749"/>
            </a:xfrm>
            <a:custGeom>
              <a:avLst/>
              <a:gdLst/>
              <a:ahLst/>
              <a:cxnLst/>
              <a:rect l="l" t="t" r="r" b="b"/>
              <a:pathLst>
                <a:path w="8602" h="8602" extrusionOk="0">
                  <a:moveTo>
                    <a:pt x="4324" y="894"/>
                  </a:moveTo>
                  <a:lnTo>
                    <a:pt x="4935" y="941"/>
                  </a:lnTo>
                  <a:lnTo>
                    <a:pt x="5546" y="1082"/>
                  </a:lnTo>
                  <a:lnTo>
                    <a:pt x="5828" y="1223"/>
                  </a:lnTo>
                  <a:lnTo>
                    <a:pt x="6110" y="1364"/>
                  </a:lnTo>
                  <a:lnTo>
                    <a:pt x="6392" y="1552"/>
                  </a:lnTo>
                  <a:lnTo>
                    <a:pt x="6627" y="1740"/>
                  </a:lnTo>
                  <a:lnTo>
                    <a:pt x="6862" y="1975"/>
                  </a:lnTo>
                  <a:lnTo>
                    <a:pt x="7097" y="2210"/>
                  </a:lnTo>
                  <a:lnTo>
                    <a:pt x="7285" y="2492"/>
                  </a:lnTo>
                  <a:lnTo>
                    <a:pt x="7426" y="2821"/>
                  </a:lnTo>
                  <a:lnTo>
                    <a:pt x="7567" y="3150"/>
                  </a:lnTo>
                  <a:lnTo>
                    <a:pt x="7661" y="3526"/>
                  </a:lnTo>
                  <a:lnTo>
                    <a:pt x="7755" y="3902"/>
                  </a:lnTo>
                  <a:lnTo>
                    <a:pt x="7755" y="4325"/>
                  </a:lnTo>
                  <a:lnTo>
                    <a:pt x="7755" y="4654"/>
                  </a:lnTo>
                  <a:lnTo>
                    <a:pt x="7708" y="5030"/>
                  </a:lnTo>
                  <a:lnTo>
                    <a:pt x="7614" y="5359"/>
                  </a:lnTo>
                  <a:lnTo>
                    <a:pt x="7520" y="5641"/>
                  </a:lnTo>
                  <a:lnTo>
                    <a:pt x="7332" y="5970"/>
                  </a:lnTo>
                  <a:lnTo>
                    <a:pt x="7191" y="6252"/>
                  </a:lnTo>
                  <a:lnTo>
                    <a:pt x="7003" y="6534"/>
                  </a:lnTo>
                  <a:lnTo>
                    <a:pt x="6768" y="6769"/>
                  </a:lnTo>
                  <a:lnTo>
                    <a:pt x="6533" y="7004"/>
                  </a:lnTo>
                  <a:lnTo>
                    <a:pt x="6251" y="7192"/>
                  </a:lnTo>
                  <a:lnTo>
                    <a:pt x="5969" y="7380"/>
                  </a:lnTo>
                  <a:lnTo>
                    <a:pt x="5640" y="7521"/>
                  </a:lnTo>
                  <a:lnTo>
                    <a:pt x="5358" y="7615"/>
                  </a:lnTo>
                  <a:lnTo>
                    <a:pt x="5029" y="7709"/>
                  </a:lnTo>
                  <a:lnTo>
                    <a:pt x="4653" y="7756"/>
                  </a:lnTo>
                  <a:lnTo>
                    <a:pt x="3948" y="7756"/>
                  </a:lnTo>
                  <a:lnTo>
                    <a:pt x="3619" y="7709"/>
                  </a:lnTo>
                  <a:lnTo>
                    <a:pt x="3290" y="7615"/>
                  </a:lnTo>
                  <a:lnTo>
                    <a:pt x="2961" y="7521"/>
                  </a:lnTo>
                  <a:lnTo>
                    <a:pt x="2679" y="7380"/>
                  </a:lnTo>
                  <a:lnTo>
                    <a:pt x="2397" y="7192"/>
                  </a:lnTo>
                  <a:lnTo>
                    <a:pt x="2115" y="7004"/>
                  </a:lnTo>
                  <a:lnTo>
                    <a:pt x="1880" y="6769"/>
                  </a:lnTo>
                  <a:lnTo>
                    <a:pt x="1645" y="6534"/>
                  </a:lnTo>
                  <a:lnTo>
                    <a:pt x="1457" y="6252"/>
                  </a:lnTo>
                  <a:lnTo>
                    <a:pt x="1269" y="5970"/>
                  </a:lnTo>
                  <a:lnTo>
                    <a:pt x="1128" y="5641"/>
                  </a:lnTo>
                  <a:lnTo>
                    <a:pt x="1034" y="5359"/>
                  </a:lnTo>
                  <a:lnTo>
                    <a:pt x="940" y="5030"/>
                  </a:lnTo>
                  <a:lnTo>
                    <a:pt x="893" y="4654"/>
                  </a:lnTo>
                  <a:lnTo>
                    <a:pt x="893" y="4325"/>
                  </a:lnTo>
                  <a:lnTo>
                    <a:pt x="893" y="3902"/>
                  </a:lnTo>
                  <a:lnTo>
                    <a:pt x="987" y="3526"/>
                  </a:lnTo>
                  <a:lnTo>
                    <a:pt x="1081" y="3150"/>
                  </a:lnTo>
                  <a:lnTo>
                    <a:pt x="1222" y="2821"/>
                  </a:lnTo>
                  <a:lnTo>
                    <a:pt x="1363" y="2492"/>
                  </a:lnTo>
                  <a:lnTo>
                    <a:pt x="1551" y="2210"/>
                  </a:lnTo>
                  <a:lnTo>
                    <a:pt x="1786" y="1975"/>
                  </a:lnTo>
                  <a:lnTo>
                    <a:pt x="2021" y="1740"/>
                  </a:lnTo>
                  <a:lnTo>
                    <a:pt x="2256" y="1552"/>
                  </a:lnTo>
                  <a:lnTo>
                    <a:pt x="2538" y="1364"/>
                  </a:lnTo>
                  <a:lnTo>
                    <a:pt x="2773" y="1223"/>
                  </a:lnTo>
                  <a:lnTo>
                    <a:pt x="3102" y="1082"/>
                  </a:lnTo>
                  <a:lnTo>
                    <a:pt x="3713" y="941"/>
                  </a:lnTo>
                  <a:lnTo>
                    <a:pt x="4324" y="894"/>
                  </a:lnTo>
                  <a:close/>
                  <a:moveTo>
                    <a:pt x="3901" y="1"/>
                  </a:moveTo>
                  <a:lnTo>
                    <a:pt x="3478" y="95"/>
                  </a:lnTo>
                  <a:lnTo>
                    <a:pt x="3055" y="189"/>
                  </a:lnTo>
                  <a:lnTo>
                    <a:pt x="2632" y="330"/>
                  </a:lnTo>
                  <a:lnTo>
                    <a:pt x="2256" y="518"/>
                  </a:lnTo>
                  <a:lnTo>
                    <a:pt x="1927" y="753"/>
                  </a:lnTo>
                  <a:lnTo>
                    <a:pt x="1598" y="988"/>
                  </a:lnTo>
                  <a:lnTo>
                    <a:pt x="1269" y="1270"/>
                  </a:lnTo>
                  <a:lnTo>
                    <a:pt x="987" y="1552"/>
                  </a:lnTo>
                  <a:lnTo>
                    <a:pt x="752" y="1881"/>
                  </a:lnTo>
                  <a:lnTo>
                    <a:pt x="517" y="2257"/>
                  </a:lnTo>
                  <a:lnTo>
                    <a:pt x="376" y="2633"/>
                  </a:lnTo>
                  <a:lnTo>
                    <a:pt x="235" y="3009"/>
                  </a:lnTo>
                  <a:lnTo>
                    <a:pt x="94" y="3432"/>
                  </a:lnTo>
                  <a:lnTo>
                    <a:pt x="47" y="3855"/>
                  </a:lnTo>
                  <a:lnTo>
                    <a:pt x="0" y="4325"/>
                  </a:lnTo>
                  <a:lnTo>
                    <a:pt x="47" y="4842"/>
                  </a:lnTo>
                  <a:lnTo>
                    <a:pt x="141" y="5312"/>
                  </a:lnTo>
                  <a:lnTo>
                    <a:pt x="282" y="5782"/>
                  </a:lnTo>
                  <a:lnTo>
                    <a:pt x="423" y="6205"/>
                  </a:lnTo>
                  <a:lnTo>
                    <a:pt x="658" y="6581"/>
                  </a:lnTo>
                  <a:lnTo>
                    <a:pt x="893" y="6910"/>
                  </a:lnTo>
                  <a:lnTo>
                    <a:pt x="1128" y="7239"/>
                  </a:lnTo>
                  <a:lnTo>
                    <a:pt x="1410" y="7521"/>
                  </a:lnTo>
                  <a:lnTo>
                    <a:pt x="1739" y="7803"/>
                  </a:lnTo>
                  <a:lnTo>
                    <a:pt x="2068" y="7991"/>
                  </a:lnTo>
                  <a:lnTo>
                    <a:pt x="2397" y="8179"/>
                  </a:lnTo>
                  <a:lnTo>
                    <a:pt x="2773" y="8320"/>
                  </a:lnTo>
                  <a:lnTo>
                    <a:pt x="3149" y="8461"/>
                  </a:lnTo>
                  <a:lnTo>
                    <a:pt x="3525" y="8555"/>
                  </a:lnTo>
                  <a:lnTo>
                    <a:pt x="3948" y="8602"/>
                  </a:lnTo>
                  <a:lnTo>
                    <a:pt x="4700" y="8602"/>
                  </a:lnTo>
                  <a:lnTo>
                    <a:pt x="5123" y="8555"/>
                  </a:lnTo>
                  <a:lnTo>
                    <a:pt x="5499" y="8461"/>
                  </a:lnTo>
                  <a:lnTo>
                    <a:pt x="5875" y="8320"/>
                  </a:lnTo>
                  <a:lnTo>
                    <a:pt x="6204" y="8179"/>
                  </a:lnTo>
                  <a:lnTo>
                    <a:pt x="6580" y="7991"/>
                  </a:lnTo>
                  <a:lnTo>
                    <a:pt x="6909" y="7803"/>
                  </a:lnTo>
                  <a:lnTo>
                    <a:pt x="7238" y="7521"/>
                  </a:lnTo>
                  <a:lnTo>
                    <a:pt x="7520" y="7239"/>
                  </a:lnTo>
                  <a:lnTo>
                    <a:pt x="7755" y="6910"/>
                  </a:lnTo>
                  <a:lnTo>
                    <a:pt x="7990" y="6581"/>
                  </a:lnTo>
                  <a:lnTo>
                    <a:pt x="8178" y="6205"/>
                  </a:lnTo>
                  <a:lnTo>
                    <a:pt x="8366" y="5782"/>
                  </a:lnTo>
                  <a:lnTo>
                    <a:pt x="8507" y="5312"/>
                  </a:lnTo>
                  <a:lnTo>
                    <a:pt x="8601" y="4842"/>
                  </a:lnTo>
                  <a:lnTo>
                    <a:pt x="8601" y="4325"/>
                  </a:lnTo>
                  <a:lnTo>
                    <a:pt x="8601" y="3855"/>
                  </a:lnTo>
                  <a:lnTo>
                    <a:pt x="8554" y="3432"/>
                  </a:lnTo>
                  <a:lnTo>
                    <a:pt x="8413" y="3009"/>
                  </a:lnTo>
                  <a:lnTo>
                    <a:pt x="8272" y="2633"/>
                  </a:lnTo>
                  <a:lnTo>
                    <a:pt x="8084" y="2257"/>
                  </a:lnTo>
                  <a:lnTo>
                    <a:pt x="7896" y="1881"/>
                  </a:lnTo>
                  <a:lnTo>
                    <a:pt x="7661" y="1552"/>
                  </a:lnTo>
                  <a:lnTo>
                    <a:pt x="7379" y="1270"/>
                  </a:lnTo>
                  <a:lnTo>
                    <a:pt x="7050" y="988"/>
                  </a:lnTo>
                  <a:lnTo>
                    <a:pt x="6721" y="753"/>
                  </a:lnTo>
                  <a:lnTo>
                    <a:pt x="6392" y="518"/>
                  </a:lnTo>
                  <a:lnTo>
                    <a:pt x="6016" y="330"/>
                  </a:lnTo>
                  <a:lnTo>
                    <a:pt x="5593" y="189"/>
                  </a:lnTo>
                  <a:lnTo>
                    <a:pt x="5170" y="95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495;p51">
              <a:extLst>
                <a:ext uri="{FF2B5EF4-FFF2-40B4-BE49-F238E27FC236}">
                  <a16:creationId xmlns:a16="http://schemas.microsoft.com/office/drawing/2014/main" id="{68DC96DC-A8DA-5489-4E93-2BA54276CD32}"/>
                </a:ext>
              </a:extLst>
            </p:cNvPr>
            <p:cNvSpPr/>
            <p:nvPr/>
          </p:nvSpPr>
          <p:spPr>
            <a:xfrm>
              <a:off x="7613064" y="2134003"/>
              <a:ext cx="80648" cy="121499"/>
            </a:xfrm>
            <a:custGeom>
              <a:avLst/>
              <a:gdLst/>
              <a:ahLst/>
              <a:cxnLst/>
              <a:rect l="l" t="t" r="r" b="b"/>
              <a:pathLst>
                <a:path w="3526" h="5312" extrusionOk="0">
                  <a:moveTo>
                    <a:pt x="2350" y="1552"/>
                  </a:moveTo>
                  <a:lnTo>
                    <a:pt x="2491" y="1599"/>
                  </a:lnTo>
                  <a:lnTo>
                    <a:pt x="2585" y="1693"/>
                  </a:lnTo>
                  <a:lnTo>
                    <a:pt x="2679" y="1787"/>
                  </a:lnTo>
                  <a:lnTo>
                    <a:pt x="2679" y="1928"/>
                  </a:lnTo>
                  <a:lnTo>
                    <a:pt x="2679" y="2022"/>
                  </a:lnTo>
                  <a:lnTo>
                    <a:pt x="2585" y="2163"/>
                  </a:lnTo>
                  <a:lnTo>
                    <a:pt x="2491" y="2210"/>
                  </a:lnTo>
                  <a:lnTo>
                    <a:pt x="2350" y="2257"/>
                  </a:lnTo>
                  <a:lnTo>
                    <a:pt x="846" y="2257"/>
                  </a:lnTo>
                  <a:lnTo>
                    <a:pt x="846" y="1552"/>
                  </a:lnTo>
                  <a:close/>
                  <a:moveTo>
                    <a:pt x="2350" y="3056"/>
                  </a:moveTo>
                  <a:lnTo>
                    <a:pt x="2491" y="3103"/>
                  </a:lnTo>
                  <a:lnTo>
                    <a:pt x="2632" y="3197"/>
                  </a:lnTo>
                  <a:lnTo>
                    <a:pt x="2679" y="3338"/>
                  </a:lnTo>
                  <a:lnTo>
                    <a:pt x="2679" y="3526"/>
                  </a:lnTo>
                  <a:lnTo>
                    <a:pt x="2632" y="3620"/>
                  </a:lnTo>
                  <a:lnTo>
                    <a:pt x="2538" y="3714"/>
                  </a:lnTo>
                  <a:lnTo>
                    <a:pt x="2444" y="3761"/>
                  </a:lnTo>
                  <a:lnTo>
                    <a:pt x="846" y="3761"/>
                  </a:lnTo>
                  <a:lnTo>
                    <a:pt x="846" y="3056"/>
                  </a:lnTo>
                  <a:close/>
                  <a:moveTo>
                    <a:pt x="799" y="1"/>
                  </a:moveTo>
                  <a:lnTo>
                    <a:pt x="658" y="95"/>
                  </a:lnTo>
                  <a:lnTo>
                    <a:pt x="564" y="236"/>
                  </a:lnTo>
                  <a:lnTo>
                    <a:pt x="517" y="424"/>
                  </a:lnTo>
                  <a:lnTo>
                    <a:pt x="517" y="706"/>
                  </a:lnTo>
                  <a:lnTo>
                    <a:pt x="423" y="706"/>
                  </a:lnTo>
                  <a:lnTo>
                    <a:pt x="282" y="753"/>
                  </a:lnTo>
                  <a:lnTo>
                    <a:pt x="141" y="847"/>
                  </a:lnTo>
                  <a:lnTo>
                    <a:pt x="47" y="988"/>
                  </a:lnTo>
                  <a:lnTo>
                    <a:pt x="0" y="1129"/>
                  </a:lnTo>
                  <a:lnTo>
                    <a:pt x="0" y="4184"/>
                  </a:lnTo>
                  <a:lnTo>
                    <a:pt x="47" y="4372"/>
                  </a:lnTo>
                  <a:lnTo>
                    <a:pt x="141" y="4466"/>
                  </a:lnTo>
                  <a:lnTo>
                    <a:pt x="282" y="4560"/>
                  </a:lnTo>
                  <a:lnTo>
                    <a:pt x="423" y="4607"/>
                  </a:lnTo>
                  <a:lnTo>
                    <a:pt x="470" y="4607"/>
                  </a:lnTo>
                  <a:lnTo>
                    <a:pt x="470" y="4889"/>
                  </a:lnTo>
                  <a:lnTo>
                    <a:pt x="517" y="5077"/>
                  </a:lnTo>
                  <a:lnTo>
                    <a:pt x="611" y="5218"/>
                  </a:lnTo>
                  <a:lnTo>
                    <a:pt x="752" y="5312"/>
                  </a:lnTo>
                  <a:lnTo>
                    <a:pt x="1081" y="5312"/>
                  </a:lnTo>
                  <a:lnTo>
                    <a:pt x="1175" y="5218"/>
                  </a:lnTo>
                  <a:lnTo>
                    <a:pt x="1316" y="5077"/>
                  </a:lnTo>
                  <a:lnTo>
                    <a:pt x="1316" y="4889"/>
                  </a:lnTo>
                  <a:lnTo>
                    <a:pt x="1316" y="4607"/>
                  </a:lnTo>
                  <a:lnTo>
                    <a:pt x="1880" y="4607"/>
                  </a:lnTo>
                  <a:lnTo>
                    <a:pt x="1880" y="4889"/>
                  </a:lnTo>
                  <a:lnTo>
                    <a:pt x="1927" y="5077"/>
                  </a:lnTo>
                  <a:lnTo>
                    <a:pt x="2021" y="5218"/>
                  </a:lnTo>
                  <a:lnTo>
                    <a:pt x="2162" y="5312"/>
                  </a:lnTo>
                  <a:lnTo>
                    <a:pt x="2444" y="5312"/>
                  </a:lnTo>
                  <a:lnTo>
                    <a:pt x="2585" y="5218"/>
                  </a:lnTo>
                  <a:lnTo>
                    <a:pt x="2679" y="5077"/>
                  </a:lnTo>
                  <a:lnTo>
                    <a:pt x="2726" y="4889"/>
                  </a:lnTo>
                  <a:lnTo>
                    <a:pt x="2726" y="4560"/>
                  </a:lnTo>
                  <a:lnTo>
                    <a:pt x="3008" y="4419"/>
                  </a:lnTo>
                  <a:lnTo>
                    <a:pt x="3196" y="4231"/>
                  </a:lnTo>
                  <a:lnTo>
                    <a:pt x="3384" y="3996"/>
                  </a:lnTo>
                  <a:lnTo>
                    <a:pt x="3478" y="3714"/>
                  </a:lnTo>
                  <a:lnTo>
                    <a:pt x="3525" y="3479"/>
                  </a:lnTo>
                  <a:lnTo>
                    <a:pt x="3478" y="3197"/>
                  </a:lnTo>
                  <a:lnTo>
                    <a:pt x="3384" y="2915"/>
                  </a:lnTo>
                  <a:lnTo>
                    <a:pt x="3243" y="2680"/>
                  </a:lnTo>
                  <a:lnTo>
                    <a:pt x="3384" y="2398"/>
                  </a:lnTo>
                  <a:lnTo>
                    <a:pt x="3478" y="2163"/>
                  </a:lnTo>
                  <a:lnTo>
                    <a:pt x="3525" y="1881"/>
                  </a:lnTo>
                  <a:lnTo>
                    <a:pt x="3478" y="1599"/>
                  </a:lnTo>
                  <a:lnTo>
                    <a:pt x="3384" y="1317"/>
                  </a:lnTo>
                  <a:lnTo>
                    <a:pt x="3196" y="1129"/>
                  </a:lnTo>
                  <a:lnTo>
                    <a:pt x="3008" y="941"/>
                  </a:lnTo>
                  <a:lnTo>
                    <a:pt x="2726" y="800"/>
                  </a:lnTo>
                  <a:lnTo>
                    <a:pt x="2726" y="424"/>
                  </a:lnTo>
                  <a:lnTo>
                    <a:pt x="2679" y="236"/>
                  </a:lnTo>
                  <a:lnTo>
                    <a:pt x="2585" y="95"/>
                  </a:lnTo>
                  <a:lnTo>
                    <a:pt x="2444" y="1"/>
                  </a:lnTo>
                  <a:lnTo>
                    <a:pt x="2162" y="1"/>
                  </a:lnTo>
                  <a:lnTo>
                    <a:pt x="2021" y="95"/>
                  </a:lnTo>
                  <a:lnTo>
                    <a:pt x="1927" y="236"/>
                  </a:lnTo>
                  <a:lnTo>
                    <a:pt x="1880" y="424"/>
                  </a:lnTo>
                  <a:lnTo>
                    <a:pt x="1880" y="706"/>
                  </a:lnTo>
                  <a:lnTo>
                    <a:pt x="1410" y="706"/>
                  </a:lnTo>
                  <a:lnTo>
                    <a:pt x="1410" y="424"/>
                  </a:lnTo>
                  <a:lnTo>
                    <a:pt x="1363" y="236"/>
                  </a:lnTo>
                  <a:lnTo>
                    <a:pt x="1269" y="95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9" name="Google Shape;4199;p37"/>
          <p:cNvSpPr txBox="1">
            <a:spLocks noGrp="1"/>
          </p:cNvSpPr>
          <p:nvPr>
            <p:ph type="subTitle" idx="1"/>
          </p:nvPr>
        </p:nvSpPr>
        <p:spPr>
          <a:xfrm>
            <a:off x="197073" y="2312579"/>
            <a:ext cx="4735720" cy="2120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1- </a:t>
            </a:r>
            <a:r>
              <a:rPr lang="en-US" b="1" dirty="0"/>
              <a:t>Total Annual </a:t>
            </a:r>
            <a:r>
              <a:rPr lang="en-US" dirty="0"/>
              <a:t>Import Values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(product - economic sector - manufacturing stage – region)</a:t>
            </a:r>
            <a:endParaRPr lang="en"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2- </a:t>
            </a:r>
            <a:r>
              <a:rPr lang="en-US" b="1" dirty="0"/>
              <a:t>Percentage Distributions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(total imports - Regional - Manufacturing stage – Sector)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3- </a:t>
            </a:r>
            <a:r>
              <a:rPr lang="en-US" b="1" dirty="0"/>
              <a:t>Growth &amp; Change Metrics</a:t>
            </a:r>
          </a:p>
          <a:p>
            <a:pPr marL="0" indent="0"/>
            <a:r>
              <a:rPr lang="en-US" dirty="0"/>
              <a:t>(Year-over-year change rates - Crisis period impact –</a:t>
            </a:r>
          </a:p>
          <a:p>
            <a:pPr marL="0" indent="0"/>
            <a:r>
              <a:rPr lang="en-US" dirty="0"/>
              <a:t> Sector growth rates)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>
          <a:extLst>
            <a:ext uri="{FF2B5EF4-FFF2-40B4-BE49-F238E27FC236}">
              <a16:creationId xmlns:a16="http://schemas.microsoft.com/office/drawing/2014/main" id="{51CD19D7-A271-BC17-18E1-36123FEE5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>
            <a:extLst>
              <a:ext uri="{FF2B5EF4-FFF2-40B4-BE49-F238E27FC236}">
                <a16:creationId xmlns:a16="http://schemas.microsoft.com/office/drawing/2014/main" id="{63B09C1F-8B7A-63E5-5869-16500B1F89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Members</a:t>
            </a:r>
            <a:endParaRPr lang="en-US" dirty="0">
              <a:latin typeface="+mn-lt"/>
            </a:endParaRPr>
          </a:p>
        </p:txBody>
      </p:sp>
      <p:graphicFrame>
        <p:nvGraphicFramePr>
          <p:cNvPr id="3431" name="Google Shape;3431;p32">
            <a:extLst>
              <a:ext uri="{FF2B5EF4-FFF2-40B4-BE49-F238E27FC236}">
                <a16:creationId xmlns:a16="http://schemas.microsoft.com/office/drawing/2014/main" id="{F4019FD5-09B6-D8D3-C1D4-7B702F5811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071344"/>
              </p:ext>
            </p:extLst>
          </p:nvPr>
        </p:nvGraphicFramePr>
        <p:xfrm>
          <a:off x="720000" y="1226820"/>
          <a:ext cx="7704000" cy="2699790"/>
        </p:xfrm>
        <a:graphic>
          <a:graphicData uri="http://schemas.openxmlformats.org/drawingml/2006/table">
            <a:tbl>
              <a:tblPr>
                <a:noFill/>
                <a:tableStyleId>{4F581405-C17A-494B-91AC-EB72B6E622B0}</a:tableStyleId>
              </a:tblPr>
              <a:tblGrid>
                <a:gridCol w="250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lus Jakarta Sans"/>
                          <a:cs typeface="Arial"/>
                          <a:sym typeface="Plus Jakarta Sans"/>
                        </a:rPr>
                        <a:t>Amani Mustafa Mahmoud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Plus Jakarta Sans"/>
                        <a:cs typeface="Arial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Data cleaning and preprocessing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Mohamed Eid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Creating physical database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Mahmoud Fawzy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EDA (Exploratory Data Analysis) Using SQL querying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Mohamed Yehia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Work Sans Medium"/>
                          <a:cs typeface="Arial"/>
                          <a:sym typeface="Work Sans Medium"/>
                        </a:rPr>
                        <a:t>Data </a:t>
                      </a: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Visualization</a:t>
                      </a:r>
                      <a:endParaRPr sz="1400" b="0" i="0" u="none" strike="noStrike" cap="none" baseline="0" dirty="0">
                        <a:solidFill>
                          <a:srgbClr val="000000"/>
                        </a:solidFill>
                        <a:latin typeface="+mn-lt"/>
                        <a:ea typeface="Work Sans Medium"/>
                        <a:cs typeface="Arial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Mahmoud Al-Sayed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Recommendations and solutions study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Maher Mahmoud Maher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project facilitator, predictive analysis, presentation 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799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1D0429E8-F261-00FA-1CC5-1AB8814B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8F4F5E6C-F5C3-1A7D-C355-203CAAC887A7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BE4D76C9-3969-B2BC-7006-0D478D154A80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009A35E4-84E1-485A-F604-02B5441EC3DA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5560C6AA-7591-B019-0495-4589EC1EF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81974" y="132768"/>
            <a:ext cx="40411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SQL queries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EE4741E3-732D-B07F-38AA-5F02987272E2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A1310ACD-13D3-B067-7766-AD9B0AA15D83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D26BD9C4-9FB9-7CD5-5680-86DED7480EF6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BDEADFE4-F04F-9DDB-649B-F46C26F27B44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8FA60F82-1D58-F3F8-E5A4-DC8C85CB830D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09CA8439-2F90-8455-BDB2-4E9C4A59C827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C21025CE-3660-C91F-BF81-F45352C492DE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D4C99D72-3373-53E1-D7BE-ACB4105CFFC0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C3E64AA8-5CEA-DB7F-749B-202E1B5179E0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AA4ED795-089E-CEDC-3419-A24BDE650923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18F74142-DE84-CBB7-A0DD-B56FE12802C2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AE517CEA-E1C6-F1F8-77A9-15E2A46B0325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788A9DF7-32F0-34D8-C3AE-68CA0E03FE41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F68F5B5F-2F47-2719-1542-9FDBBD52E1CE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B258DB9F-A8EC-430E-A020-251CBC90387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21982" y="715207"/>
            <a:ext cx="3194564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Applying multiple SQL queries to extract </a:t>
            </a:r>
            <a:r>
              <a:rPr lang="en-US" sz="1400" dirty="0">
                <a:latin typeface="+mn-lt"/>
              </a:rPr>
              <a:t>key findings</a:t>
            </a:r>
          </a:p>
        </p:txBody>
      </p:sp>
      <p:pic>
        <p:nvPicPr>
          <p:cNvPr id="3" name="Picture 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CF956588-5E71-4B85-A4DA-8A2549CF0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000"/>
            <a:ext cx="5754143" cy="179208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62C6F0-697D-8302-4C51-64BD5D4C7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622" y="1831337"/>
            <a:ext cx="6706181" cy="333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42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A2886EDF-99CF-ECC6-5061-704272FE7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4B8CEF3C-0FED-C6B9-B423-F9E5B2CD0938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D0A7D861-7D75-0E12-FB2B-8EE58E0D35F7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CE6B1B0E-2F89-64C9-5425-06E72A7B45CC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FB278B10-D297-C515-E4AA-0D76CC4568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SQL queries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DBBAAC3A-9A91-D31D-B2B4-C6561FAF8FF9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F58EC339-C192-0CEA-1E90-C4833A3810A4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4EF252AF-6B9A-C37D-E0DF-98F147EB1E45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22FD1689-5ED8-4D20-B864-3CA4F607A54E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45FB80D3-3614-8913-C71B-0B04BC0958EA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6D1E2AD8-C270-AD00-0950-DE0E7E32D5B9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C7A1D0F5-99AC-B5B7-2269-6EDB5FA54E6C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42A7B608-6926-7DF6-F4A2-25D6DBA26338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CA38763E-1034-EAE1-6C6B-8AB0347CA0C7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DF7CD2C3-E622-B624-370F-48E60DC85EA1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FE1847AA-47FF-2577-F130-AB61D4260D01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42FA4CA0-9E4D-E204-172A-748F66365763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FF503C80-6000-332E-D80B-5874FF95956D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39FFDAE8-9876-C254-A6CA-211C113600FB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3E21A8BE-DE0F-1916-2EB3-E571D90BAB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33973" y="542839"/>
            <a:ext cx="6090027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Applying multiple SQL queries to extract </a:t>
            </a:r>
            <a:r>
              <a:rPr lang="en-US" sz="1400" dirty="0">
                <a:latin typeface="+mn-lt"/>
              </a:rPr>
              <a:t>key findings</a:t>
            </a:r>
          </a:p>
        </p:txBody>
      </p:sp>
      <p:pic>
        <p:nvPicPr>
          <p:cNvPr id="14" name="Picture 13" descr="A close up of text&#10;&#10;Description automatically generated">
            <a:extLst>
              <a:ext uri="{FF2B5EF4-FFF2-40B4-BE49-F238E27FC236}">
                <a16:creationId xmlns:a16="http://schemas.microsoft.com/office/drawing/2014/main" id="{95C4CE94-DF71-76FC-1DC2-7C1C5AC10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29859"/>
            <a:ext cx="9144000" cy="1717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5FC66D-F0C7-DD44-4C97-58B311494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48" y="2632923"/>
            <a:ext cx="7326503" cy="25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14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28D82E60-479B-1829-024F-4A8CFBF63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48E853F6-4F0F-F3C0-8F88-FB2F08D032EA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0618FB3E-2FBD-B155-F1D4-F621416847CF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082FB782-EBB8-713E-0EC0-6984EE5BD3EF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47E0E6DC-74E2-846F-D40D-18E2195E8D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Key Findings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67065F2F-0EBB-5EDC-541D-95CF4F2CFF02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71BC5E4C-6339-E850-C1E0-E770514A6C35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EAD7C567-EC57-1E1C-6D84-F7A863F982BC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CC58779B-956F-54C2-B455-634BC2CFA9D8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AEEFFBDD-B189-C2B2-A615-3D1F2585A321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C3BE445F-684B-269C-F4EB-9B69822A0DAB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5DA508E5-FD8E-24A4-FF78-103AD2EE51EB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950E7A13-152A-06CD-3EE7-8595C11B12C4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B653B5EF-6A3D-D332-64D0-6081547248A3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A02A6278-19D5-5A8E-CE0C-AA62BB2FA604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831BB62D-37B8-E032-3492-86F3579C9193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6A616289-C6DB-50E9-A3D7-DCD45CA190AF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F5C9A49E-AC96-144B-1BEE-DD695C37D712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9313D6C4-51FA-F258-8941-34142D7BDB4A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C258BDE5-FB50-DAD9-0DCA-38FA07B500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6477" y="676718"/>
            <a:ext cx="7704000" cy="4266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7013" lvl="0" indent="-227013" algn="l" rtl="0">
              <a:spcBef>
                <a:spcPts val="12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1. </a:t>
            </a:r>
            <a:r>
              <a:rPr lang="en-US" sz="1400" dirty="0">
                <a:latin typeface="+mn-lt"/>
              </a:rPr>
              <a:t>Overall Imports</a:t>
            </a:r>
            <a:r>
              <a:rPr lang="en-US" sz="1400" b="0" dirty="0">
                <a:latin typeface="+mn-lt"/>
              </a:rPr>
              <a:t>: Egypt's total imports rose from $28.66 billion in 2005 to $77.52 billion in 2023, indicating a substantial increase of 170%.</a:t>
            </a:r>
          </a:p>
          <a:p>
            <a:pPr marL="227013" lvl="0" indent="-227013" algn="l" rtl="0">
              <a:spcBef>
                <a:spcPts val="12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2. </a:t>
            </a:r>
            <a:r>
              <a:rPr lang="en-US" sz="1400" dirty="0">
                <a:latin typeface="+mn-lt"/>
              </a:rPr>
              <a:t>Top Trading Partners</a:t>
            </a:r>
            <a:r>
              <a:rPr lang="en-US" sz="1400" b="0" dirty="0">
                <a:latin typeface="+mn-lt"/>
              </a:rPr>
              <a:t>: The USA, China, and Germany were Egypt’s main suppliers in 2023, accounting for 42% of total imports.</a:t>
            </a:r>
          </a:p>
          <a:p>
            <a:pPr marL="227013" lvl="0" indent="-227013" algn="l" rtl="0">
              <a:spcBef>
                <a:spcPts val="12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3. </a:t>
            </a:r>
            <a:r>
              <a:rPr lang="en-US" sz="1400" dirty="0">
                <a:latin typeface="+mn-lt"/>
              </a:rPr>
              <a:t>Major Import Categories</a:t>
            </a:r>
            <a:r>
              <a:rPr lang="en-US" sz="1400" b="0" dirty="0">
                <a:latin typeface="+mn-lt"/>
              </a:rPr>
              <a:t>: Machinery (28%), mineral fuels (15%), and food (12%) dominated import categories.</a:t>
            </a:r>
          </a:p>
          <a:p>
            <a:pPr marL="227013" lvl="0" indent="-227013" algn="l" rtl="0">
              <a:spcBef>
                <a:spcPts val="12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4. </a:t>
            </a:r>
            <a:r>
              <a:rPr lang="en-US" sz="1400" dirty="0">
                <a:latin typeface="+mn-lt"/>
              </a:rPr>
              <a:t>Growth Trends</a:t>
            </a:r>
            <a:r>
              <a:rPr lang="en-US" sz="1400" b="0" dirty="0">
                <a:latin typeface="+mn-lt"/>
              </a:rPr>
              <a:t>: Significant growth in imports from China and the USA, with China’s share increasing from 6.8% in 2005 to 13.8% in 2023.</a:t>
            </a:r>
          </a:p>
          <a:p>
            <a:pPr marL="227013" lvl="0" indent="-227013" algn="l" rtl="0">
              <a:spcBef>
                <a:spcPts val="12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6. </a:t>
            </a:r>
            <a:r>
              <a:rPr lang="en-US" sz="1400" dirty="0">
                <a:latin typeface="+mn-lt"/>
              </a:rPr>
              <a:t>Raw Materials</a:t>
            </a:r>
            <a:r>
              <a:rPr lang="en-US" sz="1400" b="0" dirty="0">
                <a:latin typeface="+mn-lt"/>
              </a:rPr>
              <a:t>: Remained significant, peaking at $17.84 billion in 2017.</a:t>
            </a:r>
          </a:p>
          <a:p>
            <a:pPr marL="227013" lvl="0" indent="-227013" algn="l" rtl="0">
              <a:spcBef>
                <a:spcPts val="12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7. </a:t>
            </a:r>
            <a:r>
              <a:rPr lang="en-US" sz="1400" dirty="0">
                <a:latin typeface="+mn-lt"/>
              </a:rPr>
              <a:t>Intermediate Goods</a:t>
            </a:r>
            <a:r>
              <a:rPr lang="en-US" sz="1400" b="0" dirty="0">
                <a:latin typeface="+mn-lt"/>
              </a:rPr>
              <a:t>: Fluctuated, with a rise to $6.64 billion in 2021.Final Goods: Steady growth, especially in consumer non-durable goods, reaching $12.15 billion in 2021.</a:t>
            </a:r>
          </a:p>
        </p:txBody>
      </p:sp>
    </p:spTree>
    <p:extLst>
      <p:ext uri="{BB962C8B-B14F-4D97-AF65-F5344CB8AC3E}">
        <p14:creationId xmlns:p14="http://schemas.microsoft.com/office/powerpoint/2010/main" val="3556804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8E70CE24-A2B7-7450-BCEC-4E2FEFDDF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DD702C21-E076-3565-930E-07CA352979E8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0A8E0714-B722-5D01-738C-90C19D23FD83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23CF3A0C-7FD4-B5DA-9AA0-776024F72EBA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3313B45F-B874-B3D0-E584-140FCD1AD3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Key Findings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DBA6E517-D622-B3A6-5C65-194C1C20127D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ADC1CEBE-98F8-8C72-99B1-2D6FFB7CA1BA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3B214649-4408-E6C2-52BA-DCF37D847792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988E7B10-58B7-B44F-2984-A5F54CB9FEB7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C459619B-A605-CCA2-0EE4-ACB482A05A3B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1DF9EF27-2CA8-B2BC-88BB-30F8CEFBA2F0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66C3A6E5-4561-9970-9464-7D23E85FABC6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1ABB9279-9266-1E27-1AD3-0633E02F9D5C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349E9DD3-F177-0A94-C559-B5999C133ACD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20A41CC9-AFC7-C132-1E53-E5878E2296F7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D45D0D36-9C83-4B5A-DDF1-2945BE87506D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04F5888F-E5E7-B17C-F026-4789765D2D8B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2547158E-AA9B-057C-DD64-6DC6D0A873A6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A8A6435C-7D3C-2308-6C30-244E287F69C7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4E03D5A5-B21E-6702-9C32-8C03D41160F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8783" y="575416"/>
            <a:ext cx="8950983" cy="4266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7013" indent="-227013" algn="l">
              <a:spcBef>
                <a:spcPts val="1200"/>
              </a:spcBef>
            </a:pPr>
            <a:r>
              <a:rPr lang="en-US" sz="1400" b="0" dirty="0">
                <a:latin typeface="+mn-lt"/>
              </a:rPr>
              <a:t>8. </a:t>
            </a:r>
            <a:r>
              <a:rPr lang="en-US" sz="1400" dirty="0">
                <a:latin typeface="+mn-lt"/>
              </a:rPr>
              <a:t>Raw materials </a:t>
            </a:r>
            <a:r>
              <a:rPr lang="en-US" sz="1400" b="0" dirty="0">
                <a:latin typeface="+mn-lt"/>
              </a:rPr>
              <a:t>averaged 20-24%, </a:t>
            </a:r>
            <a:r>
              <a:rPr lang="en-US" sz="1400" dirty="0">
                <a:latin typeface="+mn-lt"/>
              </a:rPr>
              <a:t>intermediate goods </a:t>
            </a:r>
            <a:r>
              <a:rPr lang="en-US" sz="1400" b="0" dirty="0">
                <a:latin typeface="+mn-lt"/>
              </a:rPr>
              <a:t>around 6-10%, and final goods grew over time.</a:t>
            </a:r>
          </a:p>
          <a:p>
            <a:pPr marL="227013" indent="-227013" algn="l">
              <a:spcBef>
                <a:spcPts val="1200"/>
              </a:spcBef>
            </a:pPr>
            <a:r>
              <a:rPr lang="en-US" sz="1400" b="0" dirty="0">
                <a:latin typeface="+mn-lt"/>
              </a:rPr>
              <a:t>9. </a:t>
            </a:r>
            <a:r>
              <a:rPr lang="en-US" sz="1400" dirty="0">
                <a:latin typeface="+mn-lt"/>
              </a:rPr>
              <a:t>Key Year</a:t>
            </a:r>
            <a:r>
              <a:rPr lang="en-US" sz="1400" b="0" dirty="0">
                <a:latin typeface="+mn-lt"/>
              </a:rPr>
              <a:t>: 2021 marked a peak in consumer non-durable goods due to changing demand.</a:t>
            </a:r>
          </a:p>
          <a:p>
            <a:pPr marL="227013" indent="-227013" algn="l">
              <a:spcBef>
                <a:spcPts val="1200"/>
              </a:spcBef>
            </a:pPr>
            <a:r>
              <a:rPr lang="en-US" sz="1400" b="0" dirty="0">
                <a:latin typeface="+mn-lt"/>
              </a:rPr>
              <a:t>10. Key Findings on Imports by Economic Sector (2005-2023)</a:t>
            </a:r>
          </a:p>
          <a:p>
            <a:pPr marL="1254125" indent="-966788" algn="l"/>
            <a:r>
              <a:rPr lang="en-US" sz="1400" dirty="0">
                <a:latin typeface="+mn-lt"/>
              </a:rPr>
              <a:t>Top Sector</a:t>
            </a:r>
            <a:r>
              <a:rPr lang="en-US" sz="1400" b="0" dirty="0">
                <a:latin typeface="+mn-lt"/>
              </a:rPr>
              <a:t>: </a:t>
            </a:r>
            <a:r>
              <a:rPr lang="en-US" sz="1400" dirty="0">
                <a:latin typeface="+mn-lt"/>
              </a:rPr>
              <a:t>Oil merchandise </a:t>
            </a:r>
            <a:r>
              <a:rPr lang="en-US" sz="1400" b="0" dirty="0">
                <a:latin typeface="+mn-lt"/>
              </a:rPr>
              <a:t>consistently had the highest import value, peaking at 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approximately $12.49 billion in 2017.</a:t>
            </a:r>
          </a:p>
          <a:p>
            <a:pPr marL="1254125" indent="-966788" algn="l"/>
            <a:r>
              <a:rPr lang="en-US" sz="1400" b="0" dirty="0">
                <a:latin typeface="+mn-lt"/>
              </a:rPr>
              <a:t>Other Significant Sectors: </a:t>
            </a:r>
            <a:r>
              <a:rPr lang="en-US" sz="1400" dirty="0">
                <a:latin typeface="+mn-lt"/>
              </a:rPr>
              <a:t>Base metals </a:t>
            </a:r>
            <a:r>
              <a:rPr lang="en-US" sz="1400" b="0" dirty="0">
                <a:latin typeface="+mn-lt"/>
              </a:rPr>
              <a:t>&amp; products and </a:t>
            </a:r>
            <a:r>
              <a:rPr lang="en-US" sz="1400" dirty="0">
                <a:latin typeface="+mn-lt"/>
              </a:rPr>
              <a:t>chemicals merchandise </a:t>
            </a:r>
            <a:r>
              <a:rPr lang="en-US" sz="1400" b="0" dirty="0">
                <a:latin typeface="+mn-lt"/>
              </a:rPr>
              <a:t>were major contributors. Vehicles, cars, and transportation also recorded substantial imports.</a:t>
            </a:r>
          </a:p>
          <a:p>
            <a:pPr marL="227013" indent="-227013" algn="l">
              <a:spcBef>
                <a:spcPts val="1200"/>
              </a:spcBef>
            </a:pPr>
            <a:r>
              <a:rPr lang="en-US" sz="1400" b="0" dirty="0">
                <a:latin typeface="+mn-lt"/>
              </a:rPr>
              <a:t>11. </a:t>
            </a:r>
            <a:r>
              <a:rPr lang="en-US" sz="1400" dirty="0">
                <a:latin typeface="+mn-lt"/>
              </a:rPr>
              <a:t>Impact of Global Economic Crises </a:t>
            </a:r>
            <a:r>
              <a:rPr lang="en-US" sz="1400" b="0" dirty="0">
                <a:latin typeface="+mn-lt"/>
              </a:rPr>
              <a:t>on Egypt's Imports</a:t>
            </a:r>
          </a:p>
          <a:p>
            <a:pPr marL="2055813" indent="-1768475" algn="l"/>
            <a:r>
              <a:rPr lang="en-US" sz="1400" b="0" u="sng" dirty="0">
                <a:latin typeface="+mn-lt"/>
              </a:rPr>
              <a:t>2008 Financial Crisis</a:t>
            </a:r>
            <a:r>
              <a:rPr lang="en-US" sz="1400" b="0" dirty="0">
                <a:latin typeface="+mn-lt"/>
              </a:rPr>
              <a:t>: Total Imports (2008): $50.34 billion. 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Decline in 2009: Imports fell to $48.99 billion, a decrease of 2.68%.</a:t>
            </a:r>
          </a:p>
          <a:p>
            <a:pPr marL="2055813" indent="-1768475" algn="l"/>
            <a:r>
              <a:rPr lang="en-US" sz="1400" b="0" u="sng" dirty="0">
                <a:latin typeface="+mn-lt"/>
              </a:rPr>
              <a:t>COVID-19 Pandemic</a:t>
            </a:r>
            <a:r>
              <a:rPr lang="en-US" sz="1400" b="0" dirty="0">
                <a:latin typeface="+mn-lt"/>
              </a:rPr>
              <a:t>: Total Imports (2020): $70.74 billion. 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Significant Growth in 2021: Imports surged to $87.30 billion,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		            reflecting a 23.42% increase from 2020.</a:t>
            </a:r>
          </a:p>
        </p:txBody>
      </p:sp>
    </p:spTree>
    <p:extLst>
      <p:ext uri="{BB962C8B-B14F-4D97-AF65-F5344CB8AC3E}">
        <p14:creationId xmlns:p14="http://schemas.microsoft.com/office/powerpoint/2010/main" val="1267591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5230DF24-E5B8-A985-AA93-5FC97A0F5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5B861FBB-F0E7-5DE0-74D7-FB1FCB6B1427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AC2C8947-044B-8934-E5AA-0B243C19F696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51CE9F86-0DD2-9223-AAB2-33B9C9488D3B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3EC56E8E-3E3A-5C71-DB08-0E75266A9E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Key Findings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DDA6B200-0209-630B-AE0F-17BA33004C27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6F873C12-5C34-12D7-D8BD-E79622563687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8C755801-4D41-EC3A-FF9C-ED990E06557D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F28994E1-63B2-9DD2-4F03-177452DCD92D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321BE27C-B452-32FF-512E-A93110DA4889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16B9233F-005B-7B5B-14C8-1C7085EEE7AF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4EECF28A-6663-0089-665C-330D925D779B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BECD313B-0041-53D6-73AC-8AC1F7634508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3272D4CF-28D9-1C06-2E9A-2DEC6F1B90AC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F016CBD2-E892-490F-2A95-7C6FE43828BF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F4766BA6-89D8-5E9B-2A0C-F618A85171E0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ED228902-26AF-77DE-8780-E197C471C06A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34CB2414-10AA-B9CE-5DCE-804B4343C145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3E2C1DE9-2FEB-617C-72F8-1D354F656CC6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52F0DBBF-29FD-5EC7-260D-492A3A2CB92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1419" y="684776"/>
            <a:ext cx="8950983" cy="4266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7013" indent="-227013" algn="l">
              <a:spcBef>
                <a:spcPts val="1200"/>
              </a:spcBef>
            </a:pPr>
            <a:r>
              <a:rPr lang="en-US" sz="1400" b="0" dirty="0">
                <a:latin typeface="+mn-lt"/>
              </a:rPr>
              <a:t>12. Total imports Yearly </a:t>
            </a:r>
            <a:r>
              <a:rPr lang="en-US" sz="1400" dirty="0">
                <a:latin typeface="+mn-lt"/>
              </a:rPr>
              <a:t>Growth Rates</a:t>
            </a:r>
            <a:r>
              <a:rPr lang="en-US" sz="1400" b="0" dirty="0">
                <a:latin typeface="+mn-lt"/>
              </a:rPr>
              <a:t>: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2021: Peak increase of 23.42%.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2022: Notable decline of 18.92% after a peak in 2021.</a:t>
            </a:r>
          </a:p>
          <a:p>
            <a:pPr marL="227013" indent="-227013" algn="l">
              <a:spcBef>
                <a:spcPts val="1200"/>
              </a:spcBef>
            </a:pPr>
            <a:r>
              <a:rPr lang="en-US" sz="1400" b="0" dirty="0">
                <a:latin typeface="+mn-lt"/>
              </a:rPr>
              <a:t>13. </a:t>
            </a:r>
            <a:r>
              <a:rPr lang="en-US" sz="1400" dirty="0">
                <a:latin typeface="+mn-lt"/>
              </a:rPr>
              <a:t>Most Significant Declines in Imports (2022):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Vehicles &amp; Transportation: Decline: $2.68 billion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Base Metals &amp; Products: Decline: $1.89 billion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Chemicals Merchandise: Decline: $1.81 billion</a:t>
            </a:r>
          </a:p>
          <a:p>
            <a:pPr marL="227013" indent="-227013" algn="l">
              <a:spcBef>
                <a:spcPts val="1200"/>
              </a:spcBef>
            </a:pPr>
            <a:r>
              <a:rPr lang="en-US" sz="1400" b="0" dirty="0">
                <a:latin typeface="+mn-lt"/>
              </a:rPr>
              <a:t>14. </a:t>
            </a:r>
            <a:r>
              <a:rPr lang="en-US" sz="1400" dirty="0">
                <a:latin typeface="+mn-lt"/>
              </a:rPr>
              <a:t>Least Significant Declines in Imports (2022):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Oil Merchandise: Decline: $138.10 million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Machinery &amp; Equipment: Decline: $1.27 billion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Cotton &amp; Textiles: Decline: $1.29 billion</a:t>
            </a:r>
          </a:p>
        </p:txBody>
      </p:sp>
    </p:spTree>
    <p:extLst>
      <p:ext uri="{BB962C8B-B14F-4D97-AF65-F5344CB8AC3E}">
        <p14:creationId xmlns:p14="http://schemas.microsoft.com/office/powerpoint/2010/main" val="2642437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>
          <a:extLst>
            <a:ext uri="{FF2B5EF4-FFF2-40B4-BE49-F238E27FC236}">
              <a16:creationId xmlns:a16="http://schemas.microsoft.com/office/drawing/2014/main" id="{348C03AD-85C2-D9DC-8B30-C4466BC54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>
            <a:extLst>
              <a:ext uri="{FF2B5EF4-FFF2-40B4-BE49-F238E27FC236}">
                <a16:creationId xmlns:a16="http://schemas.microsoft.com/office/drawing/2014/main" id="{A9A2F84F-59A4-0DD8-338B-82AB223D93BA}"/>
              </a:ext>
            </a:extLst>
          </p:cNvPr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669" name="Google Shape;3669;p35">
            <a:extLst>
              <a:ext uri="{FF2B5EF4-FFF2-40B4-BE49-F238E27FC236}">
                <a16:creationId xmlns:a16="http://schemas.microsoft.com/office/drawing/2014/main" id="{6F12255F-9749-880F-ED7F-D03F19FCF381}"/>
              </a:ext>
            </a:extLst>
          </p:cNvPr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5F125F7F-55A3-70F2-3D70-0653827D1AFA}"/>
                </a:ext>
              </a:extLst>
            </p:cNvPr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7DE77C3C-CF77-1DE9-5FEE-9EFAD86727CD}"/>
                </a:ext>
              </a:extLst>
            </p:cNvPr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3EB83771-7ACF-817C-DE98-42236FAA8EBC}"/>
                </a:ext>
              </a:extLst>
            </p:cNvPr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74ED9E98-7974-FE1F-BA4F-877011C10465}"/>
                </a:ext>
              </a:extLst>
            </p:cNvPr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28CC1BE7-217F-DB71-3DF4-9198FDA4CABF}"/>
                </a:ext>
              </a:extLst>
            </p:cNvPr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AEE05164-0B04-A7C0-C021-352232B10E07}"/>
                </a:ext>
              </a:extLst>
            </p:cNvPr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9BF1D0D3-2628-FB89-D3B6-5BD4C87DB372}"/>
                </a:ext>
              </a:extLst>
            </p:cNvPr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AE1A9DEB-5B4B-FC8D-1307-6E755EE59FCA}"/>
                </a:ext>
              </a:extLst>
            </p:cNvPr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65C6DD3D-7088-B6F5-CAC8-4C05652F98D4}"/>
                </a:ext>
              </a:extLst>
            </p:cNvPr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399CD265-D364-D195-D5F7-1015190E816F}"/>
                </a:ext>
              </a:extLst>
            </p:cNvPr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FE218CE5-186D-E11E-89C8-DF076CE947EF}"/>
                </a:ext>
              </a:extLst>
            </p:cNvPr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A35FA841-5C0A-9DB1-3355-E03FEB87CABF}"/>
                </a:ext>
              </a:extLst>
            </p:cNvPr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A11544E7-7694-A849-0808-8F383E377846}"/>
                </a:ext>
              </a:extLst>
            </p:cNvPr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1B0CCCCE-FB3E-DDB9-D364-638AE630F7EE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92D8688B-4552-8827-35B1-C0456409B00F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FDC10565-CA63-5901-3C00-673AE20EA197}"/>
                </a:ext>
              </a:extLst>
            </p:cNvPr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FDCAD839-DCF6-737C-91C6-2060EDDDC873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B765FFFB-2BB8-1009-A368-8859857378D4}"/>
                </a:ext>
              </a:extLst>
            </p:cNvPr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8D13C2C9-857C-FE21-DABE-2ED228F7A634}"/>
                </a:ext>
              </a:extLst>
            </p:cNvPr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9D25742B-5DA1-40AF-1B88-D3D21AB0EFAA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434D6891-944E-A7E3-8D74-9A988F62AA90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6A643520-604B-64CB-8659-4573B105C20F}"/>
                </a:ext>
              </a:extLst>
            </p:cNvPr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4515D012-4D88-0A63-DBEC-57F8CA7A14B8}"/>
                </a:ext>
              </a:extLst>
            </p:cNvPr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73D87EE6-689C-7722-B34C-5B9D821D5138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869BA206-E4CF-49A0-20D4-598A9E490BB0}"/>
                </a:ext>
              </a:extLst>
            </p:cNvPr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695" name="Google Shape;3695;p35">
              <a:extLst>
                <a:ext uri="{FF2B5EF4-FFF2-40B4-BE49-F238E27FC236}">
                  <a16:creationId xmlns:a16="http://schemas.microsoft.com/office/drawing/2014/main" id="{F92C57E9-C8FC-50BD-A1AB-96A925A1D157}"/>
                </a:ext>
              </a:extLst>
            </p:cNvPr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>
                <a:extLst>
                  <a:ext uri="{FF2B5EF4-FFF2-40B4-BE49-F238E27FC236}">
                    <a16:creationId xmlns:a16="http://schemas.microsoft.com/office/drawing/2014/main" id="{EB452891-CCAE-16F2-3727-910E154C883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7" name="Google Shape;3697;p35">
                <a:extLst>
                  <a:ext uri="{FF2B5EF4-FFF2-40B4-BE49-F238E27FC236}">
                    <a16:creationId xmlns:a16="http://schemas.microsoft.com/office/drawing/2014/main" id="{60330360-EC7F-851F-A12E-6B635DB38D3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8" name="Google Shape;3698;p35">
                <a:extLst>
                  <a:ext uri="{FF2B5EF4-FFF2-40B4-BE49-F238E27FC236}">
                    <a16:creationId xmlns:a16="http://schemas.microsoft.com/office/drawing/2014/main" id="{11AAF4CC-8DF9-2A9E-C5B9-36E21E6B8B8F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9" name="Google Shape;3699;p35">
                <a:extLst>
                  <a:ext uri="{FF2B5EF4-FFF2-40B4-BE49-F238E27FC236}">
                    <a16:creationId xmlns:a16="http://schemas.microsoft.com/office/drawing/2014/main" id="{CA26406E-81C9-D17E-95C4-A9044208DCFD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0" name="Google Shape;3700;p35">
                <a:extLst>
                  <a:ext uri="{FF2B5EF4-FFF2-40B4-BE49-F238E27FC236}">
                    <a16:creationId xmlns:a16="http://schemas.microsoft.com/office/drawing/2014/main" id="{30CBF012-8635-9DC4-05DB-C77CAB02FB9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1" name="Google Shape;3701;p35">
                <a:extLst>
                  <a:ext uri="{FF2B5EF4-FFF2-40B4-BE49-F238E27FC236}">
                    <a16:creationId xmlns:a16="http://schemas.microsoft.com/office/drawing/2014/main" id="{29FC1B94-FFFD-4C63-BCA7-3E8AAB73695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2" name="Google Shape;3702;p35">
                <a:extLst>
                  <a:ext uri="{FF2B5EF4-FFF2-40B4-BE49-F238E27FC236}">
                    <a16:creationId xmlns:a16="http://schemas.microsoft.com/office/drawing/2014/main" id="{5FBAA276-2CA4-D00B-4BEA-457B7F8278E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3" name="Google Shape;3703;p35">
                <a:extLst>
                  <a:ext uri="{FF2B5EF4-FFF2-40B4-BE49-F238E27FC236}">
                    <a16:creationId xmlns:a16="http://schemas.microsoft.com/office/drawing/2014/main" id="{4F84D57E-FB48-A60F-09E8-67A246C5BCA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4" name="Google Shape;3704;p35">
                <a:extLst>
                  <a:ext uri="{FF2B5EF4-FFF2-40B4-BE49-F238E27FC236}">
                    <a16:creationId xmlns:a16="http://schemas.microsoft.com/office/drawing/2014/main" id="{3CE6986A-1546-BF92-C498-C3538081B077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5" name="Google Shape;3705;p35">
                <a:extLst>
                  <a:ext uri="{FF2B5EF4-FFF2-40B4-BE49-F238E27FC236}">
                    <a16:creationId xmlns:a16="http://schemas.microsoft.com/office/drawing/2014/main" id="{FC2CD3E1-3DE2-50BA-5018-32DFC56B3FF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6" name="Google Shape;3706;p35">
                <a:extLst>
                  <a:ext uri="{FF2B5EF4-FFF2-40B4-BE49-F238E27FC236}">
                    <a16:creationId xmlns:a16="http://schemas.microsoft.com/office/drawing/2014/main" id="{EB6E3EE4-9BA8-39C4-E26B-0556380F094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707" name="Google Shape;3707;p35">
            <a:extLst>
              <a:ext uri="{FF2B5EF4-FFF2-40B4-BE49-F238E27FC236}">
                <a16:creationId xmlns:a16="http://schemas.microsoft.com/office/drawing/2014/main" id="{47EF281F-12B0-142D-004B-58B4C5BF68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3775" y="1925990"/>
            <a:ext cx="5407294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+mn-lt"/>
              </a:rPr>
              <a:t>Predictive Analysis</a:t>
            </a:r>
          </a:p>
        </p:txBody>
      </p:sp>
      <p:sp>
        <p:nvSpPr>
          <p:cNvPr id="3708" name="Google Shape;3708;p35">
            <a:extLst>
              <a:ext uri="{FF2B5EF4-FFF2-40B4-BE49-F238E27FC236}">
                <a16:creationId xmlns:a16="http://schemas.microsoft.com/office/drawing/2014/main" id="{89ABB05F-A585-7F07-4235-C520208ADFB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04</a:t>
            </a:r>
            <a:endParaRPr dirty="0">
              <a:latin typeface="+mn-lt"/>
            </a:endParaRPr>
          </a:p>
        </p:txBody>
      </p:sp>
      <p:grpSp>
        <p:nvGrpSpPr>
          <p:cNvPr id="3710" name="Google Shape;3710;p35">
            <a:extLst>
              <a:ext uri="{FF2B5EF4-FFF2-40B4-BE49-F238E27FC236}">
                <a16:creationId xmlns:a16="http://schemas.microsoft.com/office/drawing/2014/main" id="{0FE35D19-21BC-79D8-8D5B-1574D7BF23E6}"/>
              </a:ext>
            </a:extLst>
          </p:cNvPr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70528A3C-B085-B531-E803-EAC796FC97B3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B8B3C007-905C-842A-07FD-FD8412277CB3}"/>
                </a:ext>
              </a:extLst>
            </p:cNvPr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28A75295-A09C-0707-D06D-DEBEEF0304AF}"/>
                </a:ext>
              </a:extLst>
            </p:cNvPr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E860367B-819D-B232-FA25-A0603DA78285}"/>
                </a:ext>
              </a:extLst>
            </p:cNvPr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5AB0A265-5039-9AA5-7D91-BCB6A346924C}"/>
                </a:ext>
              </a:extLst>
            </p:cNvPr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89310AA3-0835-0EA9-C662-A5B895B5216A}"/>
                </a:ext>
              </a:extLst>
            </p:cNvPr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74D2D2DC-171A-3A30-6AE6-D49D868F4B93}"/>
                </a:ext>
              </a:extLst>
            </p:cNvPr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B15B0FBF-2FBB-D037-0531-EA4CFACD4D7C}"/>
                </a:ext>
              </a:extLst>
            </p:cNvPr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B98DD687-D4B5-E67C-B3A6-4031A7D0EB9C}"/>
                </a:ext>
              </a:extLst>
            </p:cNvPr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9B36031C-A79C-4379-2F1B-22B9B4754C5D}"/>
                </a:ext>
              </a:extLst>
            </p:cNvPr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2E358AF9-D12F-AE66-1F6C-76F231D730F2}"/>
                </a:ext>
              </a:extLst>
            </p:cNvPr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EFFBDC60-228A-FD12-2F67-82726BB25D7B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DA12AAD5-1B1A-0229-C00C-1EB5B58E1BD4}"/>
                </a:ext>
              </a:extLst>
            </p:cNvPr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B6E14BD1-F741-5701-8A16-965CFD018A78}"/>
                </a:ext>
              </a:extLst>
            </p:cNvPr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D8B2D614-3449-3E6A-92C5-6606319DE0E8}"/>
                </a:ext>
              </a:extLst>
            </p:cNvPr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66764C93-9B9D-1C98-00B3-A55EAC653ECF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71281ABF-4A51-7547-815E-0C39AB020701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22AA83E5-7D74-576C-D2F6-5FC293F91813}"/>
                </a:ext>
              </a:extLst>
            </p:cNvPr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67D40E6F-704A-3176-CF59-AB1E25AC88C3}"/>
                </a:ext>
              </a:extLst>
            </p:cNvPr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2965D63D-6FE7-FCBF-1220-9A1008673491}"/>
                </a:ext>
              </a:extLst>
            </p:cNvPr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56B48E5A-33E4-BA87-C0C4-4A1FF05FAAC5}"/>
                </a:ext>
              </a:extLst>
            </p:cNvPr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EB588176-A5BF-01F5-D86C-23621C7AA62B}"/>
                </a:ext>
              </a:extLst>
            </p:cNvPr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DA53D533-0BC4-D407-FE09-0D886FB2286F}"/>
                </a:ext>
              </a:extLst>
            </p:cNvPr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D7ECD978-F963-BD98-EC41-E92572E4A267}"/>
                </a:ext>
              </a:extLst>
            </p:cNvPr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9F4F8270-1926-873C-3074-D3DE916DA8AF}"/>
                </a:ext>
              </a:extLst>
            </p:cNvPr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4D4C1388-BFA8-D2E8-791C-27287DFC1B18}"/>
                </a:ext>
              </a:extLst>
            </p:cNvPr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E54B6328-61F3-7800-425F-01620F76B3B0}"/>
                </a:ext>
              </a:extLst>
            </p:cNvPr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09BC0452-BE5D-A95F-3A67-4EE7417FB878}"/>
                </a:ext>
              </a:extLst>
            </p:cNvPr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E44FDC78-2025-D11E-E8A0-5F93681E2196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DD8C4A85-61D4-BCA0-091C-A4FC221BBDF9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4AAA51CB-C41B-FD8E-3629-CD18C19E8F28}"/>
                </a:ext>
              </a:extLst>
            </p:cNvPr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C35BCB7B-CA5E-C458-0F8B-004ACE6A48B9}"/>
                </a:ext>
              </a:extLst>
            </p:cNvPr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705E7260-2C88-90C1-3C27-E3620D6C5C09}"/>
                </a:ext>
              </a:extLst>
            </p:cNvPr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FF3CD2E2-CB03-873D-1A65-9B069BFAABD6}"/>
                </a:ext>
              </a:extLst>
            </p:cNvPr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651E57E6-5C5E-E6BD-BA92-12C6E2E7069F}"/>
                </a:ext>
              </a:extLst>
            </p:cNvPr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A58A6267-F513-312F-680A-866A927C1AB9}"/>
                </a:ext>
              </a:extLst>
            </p:cNvPr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42190A7B-E161-FB4F-4111-0040EDE4878F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86999E36-CCED-3E5A-9A15-260EC595F646}"/>
                </a:ext>
              </a:extLst>
            </p:cNvPr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0A26CEB0-29F6-22B1-F415-F49AEE1BD534}"/>
                </a:ext>
              </a:extLst>
            </p:cNvPr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EFB2344F-E93D-6FC0-83B8-1F1CD0E4815B}"/>
                </a:ext>
              </a:extLst>
            </p:cNvPr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4E5996B0-F764-EE49-137D-4410148059AD}"/>
                </a:ext>
              </a:extLst>
            </p:cNvPr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C1BED405-1A65-E905-3EB6-8F6C8B7A0902}"/>
                </a:ext>
              </a:extLst>
            </p:cNvPr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2C18687D-7A23-F5FF-D9E0-B75626F1C0D2}"/>
                </a:ext>
              </a:extLst>
            </p:cNvPr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58FF3714-42B2-1686-2600-DDCD42F58C0B}"/>
                </a:ext>
              </a:extLst>
            </p:cNvPr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23B9001C-379A-F33A-512E-D5DD76048BC3}"/>
                </a:ext>
              </a:extLst>
            </p:cNvPr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756" name="Google Shape;3756;p35">
            <a:extLst>
              <a:ext uri="{FF2B5EF4-FFF2-40B4-BE49-F238E27FC236}">
                <a16:creationId xmlns:a16="http://schemas.microsoft.com/office/drawing/2014/main" id="{7C96C8D0-5BAF-511F-1DE1-DAB26338A593}"/>
              </a:ext>
            </a:extLst>
          </p:cNvPr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7" name="Google Shape;3757;p35">
            <a:extLst>
              <a:ext uri="{FF2B5EF4-FFF2-40B4-BE49-F238E27FC236}">
                <a16:creationId xmlns:a16="http://schemas.microsoft.com/office/drawing/2014/main" id="{B6FF1BFB-3157-C0FD-9B29-2251E2830018}"/>
              </a:ext>
            </a:extLst>
          </p:cNvPr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8" name="Google Shape;3758;p35">
            <a:extLst>
              <a:ext uri="{FF2B5EF4-FFF2-40B4-BE49-F238E27FC236}">
                <a16:creationId xmlns:a16="http://schemas.microsoft.com/office/drawing/2014/main" id="{CC0E82A7-0B30-79B5-B83E-C3AA2FF2B236}"/>
              </a:ext>
            </a:extLst>
          </p:cNvPr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9" name="Google Shape;3759;p35">
            <a:extLst>
              <a:ext uri="{FF2B5EF4-FFF2-40B4-BE49-F238E27FC236}">
                <a16:creationId xmlns:a16="http://schemas.microsoft.com/office/drawing/2014/main" id="{7CEF506B-31BF-8248-35ED-3A1A1B95F512}"/>
              </a:ext>
            </a:extLst>
          </p:cNvPr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5330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8D2253A2-1818-5F0A-8FBE-30B74714D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E0A50031-C90F-5448-5F62-107ACADD408A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82A690DA-948E-AE88-24F6-329CE59788FA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4D294080-7172-7CEC-BD00-A7B524E594A8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5966D0BD-E896-406A-D800-884CF9CBE3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9B8FC5C4-3D3D-BBC3-FA5D-982D4609C4B6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7D12B227-BF0F-5E58-740F-4DC60C77ED86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710A840A-9B41-B83B-74E8-AA5D4279454D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92515085-1607-FACE-BC7A-BBF2C581E779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D781F36F-2946-45E2-979C-1A3C6ACCE918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1A61F28B-3182-E386-1AE3-9E4FE0CD1CDB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17525720-A90C-CC72-F8B8-0358BED4A86E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C3F5EBEF-F5DE-E942-34BD-54E9D1142454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4FC24A4F-14CE-8EB0-B8C0-190600559AB6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C2DACEF9-6F20-8FDB-5BAD-49880AFB5784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BAB28127-8681-91C8-73FE-9389F3191EC1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74BC17FC-6DA3-5771-FD0D-C0AC03FDD50F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3DC9D972-5B1A-C8A9-2A8E-9BC9412DDCE4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D77C4B48-383B-2315-E9A9-5BED0CC94D68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8EB1188C-4355-66B3-18C6-6C881C7D46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0490" y="536292"/>
            <a:ext cx="5883020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1- Targeting </a:t>
            </a:r>
            <a:r>
              <a:rPr lang="en-US" sz="1400" dirty="0">
                <a:latin typeface="+mn-lt"/>
              </a:rPr>
              <a:t>Sectors Imports </a:t>
            </a:r>
            <a:r>
              <a:rPr lang="en-US" sz="1400" b="0" dirty="0">
                <a:latin typeface="+mn-lt"/>
              </a:rPr>
              <a:t>only for analysis</a:t>
            </a: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2. </a:t>
            </a:r>
            <a:r>
              <a:rPr lang="en-US" sz="1400" dirty="0">
                <a:latin typeface="+mn-lt"/>
              </a:rPr>
              <a:t>Remove</a:t>
            </a:r>
            <a:r>
              <a:rPr lang="en-US" sz="1400" b="0" dirty="0">
                <a:latin typeface="+mn-lt"/>
              </a:rPr>
              <a:t> unwanted columns using power query</a:t>
            </a:r>
            <a:endParaRPr lang="ar-EG" sz="1400" b="0" dirty="0">
              <a:latin typeface="+mn-lt"/>
            </a:endParaRP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3- Transform the data to have a </a:t>
            </a:r>
            <a:r>
              <a:rPr lang="en-US" sz="1400" u="sng" dirty="0">
                <a:latin typeface="+mn-lt"/>
              </a:rPr>
              <a:t>chronological time order</a:t>
            </a:r>
            <a:r>
              <a:rPr lang="en-US" sz="1400" dirty="0">
                <a:latin typeface="+mn-lt"/>
              </a:rPr>
              <a:t> </a:t>
            </a:r>
            <a:r>
              <a:rPr lang="en-US" sz="1400" b="0" dirty="0">
                <a:latin typeface="+mn-lt"/>
              </a:rPr>
              <a:t>by pivoting.</a:t>
            </a:r>
          </a:p>
        </p:txBody>
      </p:sp>
      <p:pic>
        <p:nvPicPr>
          <p:cNvPr id="4" name="Picture 3" descr="A screenshot of a data&#10;&#10;Description automatically generated">
            <a:extLst>
              <a:ext uri="{FF2B5EF4-FFF2-40B4-BE49-F238E27FC236}">
                <a16:creationId xmlns:a16="http://schemas.microsoft.com/office/drawing/2014/main" id="{8CED5F05-C92C-1889-8098-323DE0586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3473"/>
            <a:ext cx="4290130" cy="4675909"/>
          </a:xfrm>
          <a:prstGeom prst="rect">
            <a:avLst/>
          </a:prstGeom>
        </p:spPr>
      </p:pic>
      <p:pic>
        <p:nvPicPr>
          <p:cNvPr id="6" name="Picture 5" descr="A screenshot of a spreadsheet&#10;&#10;Description automatically generated">
            <a:extLst>
              <a:ext uri="{FF2B5EF4-FFF2-40B4-BE49-F238E27FC236}">
                <a16:creationId xmlns:a16="http://schemas.microsoft.com/office/drawing/2014/main" id="{7CD16A35-524B-A2E2-FFBC-719FBAC375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80"/>
          <a:stretch/>
        </p:blipFill>
        <p:spPr>
          <a:xfrm>
            <a:off x="4641576" y="1746126"/>
            <a:ext cx="5743867" cy="339465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5BC904F-BE57-EDC9-C377-72E511DCDE02}"/>
              </a:ext>
            </a:extLst>
          </p:cNvPr>
          <p:cNvSpPr/>
          <p:nvPr/>
        </p:nvSpPr>
        <p:spPr>
          <a:xfrm>
            <a:off x="4267271" y="2839753"/>
            <a:ext cx="702404" cy="737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09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1DC4724F-50DC-AB00-5682-B517306E1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BE61457D-569C-14EB-47B2-7E50AC75ACB1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F8D8D173-D11E-8916-DBDE-C4AC67D99E8D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BFF849FA-02B9-41BD-80CE-57F85FE4FBF6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59F3073C-1B93-F8B7-3017-D9C42B3030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 using Python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FBBD12A8-645A-4D69-880E-5820861B39A0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497CE448-DE5A-966C-D8D6-D637B19436EE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D6037A25-6A76-D842-7ACD-3058DA5318A3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BF6F4C04-B9D0-D76B-E325-B4FA8ABD5CC1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4E3F0514-1F61-7F16-B39D-3E1637B989C8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A8801AAE-43FB-10A4-1789-982140D48034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E53D064B-CA37-8325-4A1C-36BE3DC5C938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FE0911EB-09AB-E94E-6688-EF16B3C1EC5F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FDBA2DF2-BAD1-368A-9F1C-22EA7BBBD0B7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FFFE1A3A-6963-8547-1EE6-B68539688C82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8DDA4445-4E6C-C313-E101-6026F873C292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73D6FDBB-7D61-9B14-A80A-8E00A7DECDAA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F49962C2-26E4-542B-0647-5D95AB34ED0F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1B3F5B16-66E2-B8FE-D3E8-D16E59C7FD5D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B3B162A2-4323-1930-DF9E-6425C2D4DA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0490" y="536292"/>
            <a:ext cx="5883020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1- </a:t>
            </a:r>
            <a:r>
              <a:rPr lang="en-US" sz="1400" dirty="0">
                <a:latin typeface="+mn-lt"/>
              </a:rPr>
              <a:t>Import the csv </a:t>
            </a:r>
            <a:r>
              <a:rPr lang="en-US" sz="1400" b="0" dirty="0">
                <a:latin typeface="+mn-lt"/>
              </a:rPr>
              <a:t>with Pandas Library</a:t>
            </a: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2- Change </a:t>
            </a:r>
            <a:r>
              <a:rPr lang="en-US" sz="1400" dirty="0">
                <a:latin typeface="+mn-lt"/>
              </a:rPr>
              <a:t>year column datatype </a:t>
            </a:r>
            <a:r>
              <a:rPr lang="en-US" sz="1400" b="0" dirty="0">
                <a:latin typeface="+mn-lt"/>
              </a:rPr>
              <a:t>to Datetime</a:t>
            </a: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3- </a:t>
            </a:r>
            <a:r>
              <a:rPr lang="en-US" sz="1400" dirty="0">
                <a:latin typeface="+mn-lt"/>
              </a:rPr>
              <a:t>Indexing</a:t>
            </a:r>
            <a:r>
              <a:rPr lang="en-US" sz="1400" b="0" dirty="0">
                <a:latin typeface="+mn-lt"/>
              </a:rPr>
              <a:t> the Dataframe with </a:t>
            </a:r>
            <a:r>
              <a:rPr lang="en-US" sz="1400" b="0" u="sng" dirty="0">
                <a:latin typeface="+mn-lt"/>
              </a:rPr>
              <a:t>year</a:t>
            </a:r>
            <a:r>
              <a:rPr lang="en-US" sz="1400" b="0" dirty="0">
                <a:latin typeface="+mn-lt"/>
              </a:rPr>
              <a:t> column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E446889-6D5A-6571-703A-C2E20FD3D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0" y="1578656"/>
            <a:ext cx="8093141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5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A9972684-BDA6-386F-2455-F725196A1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8F1B8ED7-B18A-53F0-4484-D7DBD04A2260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80EBEC17-2625-F7E0-8B58-592413410B7A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61129267-10E6-66D7-E4F3-83BB22FD36CE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8641F8D1-6B7C-D447-D099-2040EEC2A4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-582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Checking for stationary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8212F6BC-2FB0-9485-9DF3-A26714CDDB54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519733E3-46F0-30E0-2690-2C1183109774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EB74B32C-332B-8110-8CFB-CDD3A2B1C3E9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F2CBDE53-33DF-15AA-DD8F-D6AC107EF6BC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407B5DAD-89F3-34C0-7F0E-6661169A3012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63CB22D8-7BAE-796E-51B6-1FF053CBFD3C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0884116A-9486-7516-C2E0-4A597C9B2E4D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2AFA5F97-31C2-D090-A64A-9994FA7FE6FE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FCF23C51-64AF-9D83-6CC4-0E0106B10442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9A11211E-E9C0-8EC9-241A-C5A3A6017FCF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852995CB-4317-D251-5910-44008C23BE41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1D4EB2AC-3A3E-ADF9-8D75-16071F943FA7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3DF34F65-86E6-FB80-E0DB-250E07FC78CD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42321888-9C3F-71AF-7AF2-4CDCB53CEC4C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53C2A6CC-5BCB-00E7-CBC8-9760DA963D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31525" y="470378"/>
            <a:ext cx="6080950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1- Appling the ADfuller Test on columns to check for stationary</a:t>
            </a: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2- </a:t>
            </a:r>
            <a:r>
              <a:rPr lang="en-US" sz="1400" dirty="0">
                <a:latin typeface="+mn-lt"/>
              </a:rPr>
              <a:t>Target: </a:t>
            </a:r>
            <a:r>
              <a:rPr lang="en-US" sz="1400" b="0" dirty="0">
                <a:latin typeface="+mn-lt"/>
              </a:rPr>
              <a:t>Predicting the values of imports for </a:t>
            </a:r>
            <a:r>
              <a:rPr lang="en-US" sz="1400" u="sng" dirty="0">
                <a:latin typeface="+mn-lt"/>
              </a:rPr>
              <a:t>oil sector </a:t>
            </a:r>
            <a:r>
              <a:rPr lang="en-US" sz="1400" dirty="0">
                <a:latin typeface="+mn-lt"/>
              </a:rPr>
              <a:t>for </a:t>
            </a:r>
            <a:r>
              <a:rPr lang="en-US" sz="1400" u="sng" dirty="0">
                <a:latin typeface="+mn-lt"/>
              </a:rPr>
              <a:t>next 3 years</a:t>
            </a: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2- </a:t>
            </a:r>
            <a:r>
              <a:rPr lang="en-US" sz="1400" dirty="0">
                <a:latin typeface="+mn-lt"/>
              </a:rPr>
              <a:t>Indexing</a:t>
            </a:r>
            <a:r>
              <a:rPr lang="en-US" sz="1400" b="0" dirty="0">
                <a:latin typeface="+mn-lt"/>
              </a:rPr>
              <a:t> the Dataframe with </a:t>
            </a:r>
            <a:r>
              <a:rPr lang="en-US" sz="1400" b="0" u="sng" dirty="0">
                <a:latin typeface="+mn-lt"/>
              </a:rPr>
              <a:t>year</a:t>
            </a:r>
            <a:r>
              <a:rPr lang="en-US" sz="1400" b="0" dirty="0">
                <a:latin typeface="+mn-lt"/>
              </a:rPr>
              <a:t> column</a:t>
            </a:r>
          </a:p>
        </p:txBody>
      </p:sp>
      <p:pic>
        <p:nvPicPr>
          <p:cNvPr id="4" name="Picture 3" descr="A screenshot of a data sheet&#10;&#10;Description automatically generated">
            <a:extLst>
              <a:ext uri="{FF2B5EF4-FFF2-40B4-BE49-F238E27FC236}">
                <a16:creationId xmlns:a16="http://schemas.microsoft.com/office/drawing/2014/main" id="{7E17C343-386D-2E2F-72D0-DCD01275E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42" y="1108992"/>
            <a:ext cx="4723260" cy="4675909"/>
          </a:xfrm>
          <a:prstGeom prst="rect">
            <a:avLst/>
          </a:prstGeom>
        </p:spPr>
      </p:pic>
      <p:sp>
        <p:nvSpPr>
          <p:cNvPr id="5" name="Google Shape;3430;p32">
            <a:extLst>
              <a:ext uri="{FF2B5EF4-FFF2-40B4-BE49-F238E27FC236}">
                <a16:creationId xmlns:a16="http://schemas.microsoft.com/office/drawing/2014/main" id="{FA1CA3AC-FDB6-D77C-430B-45705DF478BC}"/>
              </a:ext>
            </a:extLst>
          </p:cNvPr>
          <p:cNvSpPr txBox="1">
            <a:spLocks/>
          </p:cNvSpPr>
          <p:nvPr/>
        </p:nvSpPr>
        <p:spPr>
          <a:xfrm>
            <a:off x="147137" y="1336933"/>
            <a:ext cx="2273325" cy="148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+mn-lt"/>
              </a:rPr>
              <a:t>• P-Value</a:t>
            </a:r>
            <a:r>
              <a:rPr lang="en-US" sz="1400" dirty="0">
                <a:latin typeface="+mn-lt"/>
              </a:rPr>
              <a:t> &lt; 0.05</a:t>
            </a:r>
          </a:p>
          <a:p>
            <a:pPr marL="0" indent="0">
              <a:buNone/>
            </a:pPr>
            <a:r>
              <a:rPr lang="en-US" sz="1400" b="1" dirty="0">
                <a:latin typeface="+mn-lt"/>
              </a:rPr>
              <a:t>• T-stat</a:t>
            </a:r>
            <a:r>
              <a:rPr lang="en-US" sz="1400" dirty="0">
                <a:latin typeface="+mn-lt"/>
              </a:rPr>
              <a:t> &lt; 5% crit value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+mn-lt"/>
              </a:rPr>
              <a:t> Which indicate that</a:t>
            </a:r>
          </a:p>
          <a:p>
            <a:pPr marL="0" indent="0">
              <a:buNone/>
            </a:pPr>
            <a:r>
              <a:rPr lang="en-US" sz="1400" b="1" dirty="0">
                <a:latin typeface="+mn-lt"/>
              </a:rPr>
              <a:t> </a:t>
            </a:r>
            <a:r>
              <a:rPr lang="en-US" sz="1400" b="1" u="sng" dirty="0">
                <a:latin typeface="+mn-lt"/>
              </a:rPr>
              <a:t>Oil sector</a:t>
            </a:r>
            <a:r>
              <a:rPr lang="en-US" sz="1400" b="1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is </a:t>
            </a:r>
            <a:r>
              <a:rPr lang="en-US" sz="1400" b="1" u="sng" dirty="0">
                <a:latin typeface="+mn-lt"/>
              </a:rPr>
              <a:t>stationary</a:t>
            </a:r>
            <a:endParaRPr lang="en" sz="1400" b="1" u="sng" dirty="0">
              <a:latin typeface="+mn-lt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268D334-2D31-122A-8395-E88290B3BA2A}"/>
              </a:ext>
            </a:extLst>
          </p:cNvPr>
          <p:cNvSpPr/>
          <p:nvPr/>
        </p:nvSpPr>
        <p:spPr>
          <a:xfrm rot="4123563">
            <a:off x="612477" y="3500750"/>
            <a:ext cx="2514290" cy="259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3430;p32">
            <a:extLst>
              <a:ext uri="{FF2B5EF4-FFF2-40B4-BE49-F238E27FC236}">
                <a16:creationId xmlns:a16="http://schemas.microsoft.com/office/drawing/2014/main" id="{145E1CB7-4E02-CA38-344A-FC0363E581A8}"/>
              </a:ext>
            </a:extLst>
          </p:cNvPr>
          <p:cNvSpPr txBox="1">
            <a:spLocks/>
          </p:cNvSpPr>
          <p:nvPr/>
        </p:nvSpPr>
        <p:spPr>
          <a:xfrm>
            <a:off x="6916019" y="1770091"/>
            <a:ext cx="2583667" cy="148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latin typeface="+mn-lt"/>
              </a:rPr>
              <a:t>*Picking a TSA model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  • non-integrated models</a:t>
            </a: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    Used for </a:t>
            </a:r>
            <a:r>
              <a:rPr lang="en-US" sz="1400" u="sng" dirty="0">
                <a:latin typeface="+mn-lt"/>
              </a:rPr>
              <a:t>stationary data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b="1" dirty="0">
                <a:latin typeface="+mn-lt"/>
              </a:rPr>
              <a:t>  • integrated models</a:t>
            </a: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    Used for Non-</a:t>
            </a:r>
            <a:r>
              <a:rPr lang="en-US" sz="1400" u="sng" dirty="0">
                <a:latin typeface="+mn-lt"/>
              </a:rPr>
              <a:t>stationary</a:t>
            </a:r>
            <a:endParaRPr lang="en" sz="1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3688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D3FCC053-7E8C-B0D0-0CDD-D1D3FD71A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71D046A8-ABE2-5A84-18B9-3DD5B5ED18A3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D663B9C3-A082-13D3-AA7C-A4F77F5A08EA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7D8DA4D3-D44E-12DB-D74F-56CE3281101F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575B1DD7-11F5-8CBE-9502-8B8630BA57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-582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Predictions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14A85585-11BC-0EEF-607E-9A553836B943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B8260534-D686-9D42-0D17-8C9EEC129E79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D4274DC4-71BC-1C1A-8F6F-D5258F4501F5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02C0103E-EEA2-C386-C51C-497B2E0BDD70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5C52AE9F-3F34-E3C8-2BE8-9ED22BC33CC7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88404065-AD75-641B-DD77-A7D3612E8887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07C1C400-3A69-EB75-9B55-0583F96CE59B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409B8BD7-DAD4-2CA5-00FD-42E67509E52E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07DEBA19-ED1A-A4FE-39B7-6C1CFED299AC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50DAC711-0FE2-BFA7-5B1D-64B11E9D06A6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942DCA98-7358-FF3D-C900-6F692868121B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73228067-A936-444F-38D9-829A3690072E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594FFD21-6F9B-F464-E605-F4E3D96E55F0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923E8D22-E405-A3D5-1C4E-DC7650ED8C89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A8BB7684-7207-95C8-501D-401CBA679F6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9200" y="470378"/>
            <a:ext cx="7406639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1- Due to the </a:t>
            </a:r>
            <a:r>
              <a:rPr lang="en-US" sz="1400" u="sng" dirty="0">
                <a:latin typeface="+mn-lt"/>
              </a:rPr>
              <a:t>short length </a:t>
            </a:r>
            <a:r>
              <a:rPr lang="en-US" sz="1400" b="0" dirty="0">
                <a:latin typeface="+mn-lt"/>
              </a:rPr>
              <a:t>of the provided data there was </a:t>
            </a:r>
            <a:r>
              <a:rPr lang="en-US" sz="1400" u="sng" dirty="0">
                <a:latin typeface="+mn-lt"/>
              </a:rPr>
              <a:t>no Accurate TSA model </a:t>
            </a:r>
          </a:p>
          <a:p>
            <a:pPr marL="0" lvl="0" indent="0" rtl="0"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could </a:t>
            </a:r>
            <a:r>
              <a:rPr lang="en-US" sz="1400" dirty="0">
                <a:latin typeface="+mn-lt"/>
              </a:rPr>
              <a:t>reliably predict</a:t>
            </a:r>
            <a:r>
              <a:rPr lang="en-US" sz="1400" b="0" dirty="0">
                <a:latin typeface="+mn-lt"/>
              </a:rPr>
              <a:t> the testing set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2- We ended Using </a:t>
            </a:r>
            <a:r>
              <a:rPr lang="en-US" sz="1400" dirty="0">
                <a:latin typeface="+mn-lt"/>
              </a:rPr>
              <a:t>Keras</a:t>
            </a:r>
            <a:r>
              <a:rPr lang="en-US" sz="1400" b="0" dirty="0">
                <a:latin typeface="+mn-lt"/>
              </a:rPr>
              <a:t> library specifically </a:t>
            </a:r>
            <a:r>
              <a:rPr lang="en-US" sz="1400" dirty="0">
                <a:latin typeface="+mn-lt"/>
              </a:rPr>
              <a:t>LSTM model</a:t>
            </a:r>
          </a:p>
        </p:txBody>
      </p:sp>
      <p:pic>
        <p:nvPicPr>
          <p:cNvPr id="3" name="Picture 2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0878505C-F013-B951-3124-97126F784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889" y="1406540"/>
            <a:ext cx="6870023" cy="3435012"/>
          </a:xfrm>
          <a:prstGeom prst="rect">
            <a:avLst/>
          </a:prstGeom>
        </p:spPr>
      </p:pic>
      <p:sp>
        <p:nvSpPr>
          <p:cNvPr id="8" name="Google Shape;3430;p32">
            <a:extLst>
              <a:ext uri="{FF2B5EF4-FFF2-40B4-BE49-F238E27FC236}">
                <a16:creationId xmlns:a16="http://schemas.microsoft.com/office/drawing/2014/main" id="{EA5C3D77-FBB8-FB84-CCF2-C2ACC609423D}"/>
              </a:ext>
            </a:extLst>
          </p:cNvPr>
          <p:cNvSpPr txBox="1">
            <a:spLocks/>
          </p:cNvSpPr>
          <p:nvPr/>
        </p:nvSpPr>
        <p:spPr>
          <a:xfrm>
            <a:off x="2999" y="1498901"/>
            <a:ext cx="2699896" cy="226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latin typeface="+mn-lt"/>
              </a:rPr>
              <a:t>* Predicted Values</a:t>
            </a:r>
            <a:br>
              <a:rPr lang="en-US" sz="1400" b="1" u="sng" dirty="0">
                <a:latin typeface="+mn-lt"/>
              </a:rPr>
            </a:br>
            <a:r>
              <a:rPr lang="en-US" sz="1400" b="1" dirty="0">
                <a:latin typeface="+mn-lt"/>
              </a:rPr>
              <a:t>   </a:t>
            </a:r>
            <a:r>
              <a:rPr lang="en-US" sz="1400" b="1" u="sng" dirty="0">
                <a:latin typeface="+mn-lt"/>
              </a:rPr>
              <a:t>For Oil Imports next 3y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  • </a:t>
            </a:r>
            <a:r>
              <a:rPr lang="ar-EG" sz="1400" b="1" dirty="0">
                <a:latin typeface="+mn-lt"/>
              </a:rPr>
              <a:t>2023</a:t>
            </a:r>
            <a:r>
              <a:rPr lang="en-US" sz="1400" b="1" dirty="0">
                <a:latin typeface="+mn-lt"/>
              </a:rPr>
              <a:t> : $11.62 billion</a:t>
            </a: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    will decrease ▼</a:t>
            </a:r>
            <a:endParaRPr lang="en-US" sz="1400" u="sng" dirty="0">
              <a:latin typeface="+mn-lt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400" b="1" dirty="0">
                <a:latin typeface="+mn-lt"/>
              </a:rPr>
              <a:t>  • </a:t>
            </a:r>
            <a:r>
              <a:rPr lang="ar-EG" sz="1400" b="1" dirty="0">
                <a:latin typeface="+mn-lt"/>
              </a:rPr>
              <a:t>2024</a:t>
            </a:r>
            <a:r>
              <a:rPr lang="en-US" sz="1400" b="1" dirty="0">
                <a:latin typeface="+mn-lt"/>
              </a:rPr>
              <a:t> : $12.41 bn</a:t>
            </a: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    slightly increase ▲</a:t>
            </a:r>
            <a:endParaRPr lang="ar-EG" sz="1400" u="sng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  • </a:t>
            </a:r>
            <a:r>
              <a:rPr lang="ar-EG" sz="1400" b="1" dirty="0">
                <a:latin typeface="+mn-lt"/>
              </a:rPr>
              <a:t>2025</a:t>
            </a:r>
            <a:r>
              <a:rPr lang="en-US" sz="1400" b="1" dirty="0">
                <a:latin typeface="+mn-lt"/>
              </a:rPr>
              <a:t> : $10.87 bn</a:t>
            </a: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    further decrease ▼▼</a:t>
            </a:r>
            <a:endParaRPr lang="en" sz="1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4835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>
          <a:extLst>
            <a:ext uri="{FF2B5EF4-FFF2-40B4-BE49-F238E27FC236}">
              <a16:creationId xmlns:a16="http://schemas.microsoft.com/office/drawing/2014/main" id="{080CC9BC-1A0E-0751-EC47-6A4BC8D32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>
            <a:extLst>
              <a:ext uri="{FF2B5EF4-FFF2-40B4-BE49-F238E27FC236}">
                <a16:creationId xmlns:a16="http://schemas.microsoft.com/office/drawing/2014/main" id="{A3D63F01-4079-2DFA-759A-AD4C75A465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 Used</a:t>
            </a:r>
            <a:endParaRPr lang="en-US" dirty="0">
              <a:latin typeface="+mn-lt"/>
            </a:endParaRPr>
          </a:p>
        </p:txBody>
      </p:sp>
      <p:graphicFrame>
        <p:nvGraphicFramePr>
          <p:cNvPr id="3431" name="Google Shape;3431;p32">
            <a:extLst>
              <a:ext uri="{FF2B5EF4-FFF2-40B4-BE49-F238E27FC236}">
                <a16:creationId xmlns:a16="http://schemas.microsoft.com/office/drawing/2014/main" id="{B4E48731-82F7-2B2C-6269-AB017AF7EE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2625929"/>
              </p:ext>
            </p:extLst>
          </p:nvPr>
        </p:nvGraphicFramePr>
        <p:xfrm>
          <a:off x="720000" y="1226820"/>
          <a:ext cx="7704000" cy="3149755"/>
        </p:xfrm>
        <a:graphic>
          <a:graphicData uri="http://schemas.openxmlformats.org/drawingml/2006/table">
            <a:tbl>
              <a:tblPr>
                <a:noFill/>
                <a:tableStyleId>{4F581405-C17A-494B-91AC-EB72B6E622B0}</a:tableStyleId>
              </a:tblPr>
              <a:tblGrid>
                <a:gridCol w="250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lus Jakarta Sans"/>
                          <a:cs typeface="Arial"/>
                          <a:sym typeface="Plus Jakarta Sans"/>
                        </a:rPr>
                        <a:t>Asana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Plus Jakarta Sans"/>
                        <a:cs typeface="Arial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Project Management Tool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lus Jakarta Sans"/>
                          <a:cs typeface="Arial"/>
                          <a:sym typeface="Plus Jakarta Sans"/>
                        </a:rPr>
                        <a:t>Excel (power query)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Plus Jakarta Sans"/>
                        <a:cs typeface="Arial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cleaning and preprocessing</a:t>
                      </a:r>
                      <a:endParaRPr lang="en-US" sz="9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lus Jakarta Sans"/>
                          <a:cs typeface="Arial"/>
                          <a:sym typeface="Plus Jakarta Sans"/>
                        </a:rPr>
                        <a:t>Mermaid.js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Plus Jakarta Sans"/>
                        <a:cs typeface="Arial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ER diagram</a:t>
                      </a:r>
                      <a:endParaRPr lang="en-US" sz="9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SQL Server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As a Database Engine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Python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Using Keras for Predictive Analysis</a:t>
                      </a:r>
                      <a:endParaRPr sz="1400" b="0" i="0" u="none" strike="noStrike" cap="none" baseline="0" dirty="0">
                        <a:solidFill>
                          <a:srgbClr val="000000"/>
                        </a:solidFill>
                        <a:latin typeface="+mn-lt"/>
                        <a:ea typeface="Work Sans Medium"/>
                        <a:cs typeface="Arial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PowerBI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Work Sans Medium"/>
                          <a:cs typeface="Arial"/>
                          <a:sym typeface="Arial"/>
                        </a:rPr>
                        <a:t>Developing Star schema | Dashboards and </a:t>
                      </a: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Visualization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PowerPoint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Work Sans Medium"/>
                          <a:cs typeface="Arial"/>
                          <a:sym typeface="Arial"/>
                        </a:rPr>
                        <a:t>Story Telling | Presenting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78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968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>
          <a:extLst>
            <a:ext uri="{FF2B5EF4-FFF2-40B4-BE49-F238E27FC236}">
              <a16:creationId xmlns:a16="http://schemas.microsoft.com/office/drawing/2014/main" id="{15E4112C-4942-D488-F4AB-68A686F04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>
            <a:extLst>
              <a:ext uri="{FF2B5EF4-FFF2-40B4-BE49-F238E27FC236}">
                <a16:creationId xmlns:a16="http://schemas.microsoft.com/office/drawing/2014/main" id="{D5EBB735-C604-E6F0-56E0-1437F6FC659A}"/>
              </a:ext>
            </a:extLst>
          </p:cNvPr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669" name="Google Shape;3669;p35">
            <a:extLst>
              <a:ext uri="{FF2B5EF4-FFF2-40B4-BE49-F238E27FC236}">
                <a16:creationId xmlns:a16="http://schemas.microsoft.com/office/drawing/2014/main" id="{F06232AE-B8D6-D1A3-BAFB-FF8ADCF2DEDC}"/>
              </a:ext>
            </a:extLst>
          </p:cNvPr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193D70E6-4B3A-7BBD-0C6A-5F6E41A5EF66}"/>
                </a:ext>
              </a:extLst>
            </p:cNvPr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C6F97FA1-3623-814E-4750-220D50D06E0E}"/>
                </a:ext>
              </a:extLst>
            </p:cNvPr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C70A5E25-1321-DB68-04CF-897FE7EBF1C3}"/>
                </a:ext>
              </a:extLst>
            </p:cNvPr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FCC01678-0D4E-C487-DBCA-1CDC153FBB0D}"/>
                </a:ext>
              </a:extLst>
            </p:cNvPr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767F6045-6F6A-D3F2-E2AC-F8014045627D}"/>
                </a:ext>
              </a:extLst>
            </p:cNvPr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D61CCD77-3CE6-D491-8AB3-CF9A2A01E878}"/>
                </a:ext>
              </a:extLst>
            </p:cNvPr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546CAE9C-D17E-3778-0575-745B53A4443C}"/>
                </a:ext>
              </a:extLst>
            </p:cNvPr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3150AADF-FD57-7957-715C-1F190D801434}"/>
                </a:ext>
              </a:extLst>
            </p:cNvPr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64DA14D3-45E1-A062-7C1D-9C40E8239BAE}"/>
                </a:ext>
              </a:extLst>
            </p:cNvPr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979A7088-BB96-B714-9961-3FD59B722FEA}"/>
                </a:ext>
              </a:extLst>
            </p:cNvPr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BC0F677F-B923-73F3-436F-68C94FDCC859}"/>
                </a:ext>
              </a:extLst>
            </p:cNvPr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A585663A-DD79-CF05-E0CF-5EA59B5D0CF0}"/>
                </a:ext>
              </a:extLst>
            </p:cNvPr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B24AAFCA-3949-D905-B6B0-ECABC40B0E86}"/>
                </a:ext>
              </a:extLst>
            </p:cNvPr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B3B1F9AA-CD24-619E-D2E2-A804093A571D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B9DAEEB2-0947-820E-EDD7-26A1B187FEE1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F882D5CA-2F92-F0A3-F627-0F13FF861C5D}"/>
                </a:ext>
              </a:extLst>
            </p:cNvPr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D914E237-9467-C44D-32C8-42D1EE663875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DBEFA6F4-0F38-5C71-EE17-AEE288F09BA2}"/>
                </a:ext>
              </a:extLst>
            </p:cNvPr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5EAA9AE0-C730-72E7-95FB-2CCD6C15206E}"/>
                </a:ext>
              </a:extLst>
            </p:cNvPr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9B8D6A91-057B-3604-8546-2D1DB065BD1F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D255A1D3-2428-C16B-A38F-968A17E7A7C6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B4D0FB2C-FCDC-2273-8B5D-7E5AC9ECE2C5}"/>
                </a:ext>
              </a:extLst>
            </p:cNvPr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30FCFBD9-7076-D29D-C692-0F44A7B0CC26}"/>
                </a:ext>
              </a:extLst>
            </p:cNvPr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50B0A856-FCDE-9782-12E5-D30800D4A0C9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24F4FA02-8C1B-AFFF-D006-4EE74EB12FD0}"/>
                </a:ext>
              </a:extLst>
            </p:cNvPr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695" name="Google Shape;3695;p35">
              <a:extLst>
                <a:ext uri="{FF2B5EF4-FFF2-40B4-BE49-F238E27FC236}">
                  <a16:creationId xmlns:a16="http://schemas.microsoft.com/office/drawing/2014/main" id="{CFB0E8D2-EC3C-6DAE-435E-94049B64D45C}"/>
                </a:ext>
              </a:extLst>
            </p:cNvPr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>
                <a:extLst>
                  <a:ext uri="{FF2B5EF4-FFF2-40B4-BE49-F238E27FC236}">
                    <a16:creationId xmlns:a16="http://schemas.microsoft.com/office/drawing/2014/main" id="{DAEB040A-DEF7-7F57-E3B1-DAB27AC9CA5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7" name="Google Shape;3697;p35">
                <a:extLst>
                  <a:ext uri="{FF2B5EF4-FFF2-40B4-BE49-F238E27FC236}">
                    <a16:creationId xmlns:a16="http://schemas.microsoft.com/office/drawing/2014/main" id="{09A3E468-1081-2CA0-D93F-6986DFA5A56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8" name="Google Shape;3698;p35">
                <a:extLst>
                  <a:ext uri="{FF2B5EF4-FFF2-40B4-BE49-F238E27FC236}">
                    <a16:creationId xmlns:a16="http://schemas.microsoft.com/office/drawing/2014/main" id="{9F90AC62-6C0A-D2FC-9B66-EAF2F277983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9" name="Google Shape;3699;p35">
                <a:extLst>
                  <a:ext uri="{FF2B5EF4-FFF2-40B4-BE49-F238E27FC236}">
                    <a16:creationId xmlns:a16="http://schemas.microsoft.com/office/drawing/2014/main" id="{D724C0C7-A105-F6ED-D06D-1C8DD9E61BB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0" name="Google Shape;3700;p35">
                <a:extLst>
                  <a:ext uri="{FF2B5EF4-FFF2-40B4-BE49-F238E27FC236}">
                    <a16:creationId xmlns:a16="http://schemas.microsoft.com/office/drawing/2014/main" id="{3ACDA17E-8963-42C5-E63D-D69BDC31D29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1" name="Google Shape;3701;p35">
                <a:extLst>
                  <a:ext uri="{FF2B5EF4-FFF2-40B4-BE49-F238E27FC236}">
                    <a16:creationId xmlns:a16="http://schemas.microsoft.com/office/drawing/2014/main" id="{B8D68E14-8383-288F-3168-CE3CC07C7D4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2" name="Google Shape;3702;p35">
                <a:extLst>
                  <a:ext uri="{FF2B5EF4-FFF2-40B4-BE49-F238E27FC236}">
                    <a16:creationId xmlns:a16="http://schemas.microsoft.com/office/drawing/2014/main" id="{09592862-C6D6-EE98-65C5-2FE428244E3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3" name="Google Shape;3703;p35">
                <a:extLst>
                  <a:ext uri="{FF2B5EF4-FFF2-40B4-BE49-F238E27FC236}">
                    <a16:creationId xmlns:a16="http://schemas.microsoft.com/office/drawing/2014/main" id="{5327EC59-DED2-9EC7-7342-0103832C230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4" name="Google Shape;3704;p35">
                <a:extLst>
                  <a:ext uri="{FF2B5EF4-FFF2-40B4-BE49-F238E27FC236}">
                    <a16:creationId xmlns:a16="http://schemas.microsoft.com/office/drawing/2014/main" id="{1EC0601D-347C-99B9-D11F-16086232B8D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5" name="Google Shape;3705;p35">
                <a:extLst>
                  <a:ext uri="{FF2B5EF4-FFF2-40B4-BE49-F238E27FC236}">
                    <a16:creationId xmlns:a16="http://schemas.microsoft.com/office/drawing/2014/main" id="{A8022A80-BB95-1D1A-50A0-5441B9B4CDE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6" name="Google Shape;3706;p35">
                <a:extLst>
                  <a:ext uri="{FF2B5EF4-FFF2-40B4-BE49-F238E27FC236}">
                    <a16:creationId xmlns:a16="http://schemas.microsoft.com/office/drawing/2014/main" id="{35B0A6DC-0A3E-84E3-41F8-2F110BE215C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707" name="Google Shape;3707;p35">
            <a:extLst>
              <a:ext uri="{FF2B5EF4-FFF2-40B4-BE49-F238E27FC236}">
                <a16:creationId xmlns:a16="http://schemas.microsoft.com/office/drawing/2014/main" id="{59E3C5D3-C517-6659-BBCE-56915A3F71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3775" y="1993157"/>
            <a:ext cx="5407294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+mn-lt"/>
              </a:rPr>
              <a:t>Data Visualization</a:t>
            </a:r>
          </a:p>
        </p:txBody>
      </p:sp>
      <p:sp>
        <p:nvSpPr>
          <p:cNvPr id="3708" name="Google Shape;3708;p35">
            <a:extLst>
              <a:ext uri="{FF2B5EF4-FFF2-40B4-BE49-F238E27FC236}">
                <a16:creationId xmlns:a16="http://schemas.microsoft.com/office/drawing/2014/main" id="{DC640DD8-1274-2A22-8CE9-A9544EB3B44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05</a:t>
            </a:r>
            <a:endParaRPr dirty="0">
              <a:latin typeface="+mn-lt"/>
            </a:endParaRPr>
          </a:p>
        </p:txBody>
      </p:sp>
      <p:grpSp>
        <p:nvGrpSpPr>
          <p:cNvPr id="3710" name="Google Shape;3710;p35">
            <a:extLst>
              <a:ext uri="{FF2B5EF4-FFF2-40B4-BE49-F238E27FC236}">
                <a16:creationId xmlns:a16="http://schemas.microsoft.com/office/drawing/2014/main" id="{D92DB3FC-7AE9-5C17-B14B-38A0310E0FC8}"/>
              </a:ext>
            </a:extLst>
          </p:cNvPr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61EF9707-8E21-51BB-7358-C501B40E25C1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EC5BB539-9B98-C296-3E1D-4088EC3AA24C}"/>
                </a:ext>
              </a:extLst>
            </p:cNvPr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D6136A47-4C53-3DDB-7EF9-42F49F89902D}"/>
                </a:ext>
              </a:extLst>
            </p:cNvPr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2B9FBC36-826F-E0C3-38A5-66A1C91EDD1C}"/>
                </a:ext>
              </a:extLst>
            </p:cNvPr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1E1700C3-D3C0-B3D1-6C9A-B68D35DAF842}"/>
                </a:ext>
              </a:extLst>
            </p:cNvPr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AFEE8023-4D3E-464B-AA38-766E61DBAA08}"/>
                </a:ext>
              </a:extLst>
            </p:cNvPr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05B1A54A-2D25-8375-A4D3-0264C5756247}"/>
                </a:ext>
              </a:extLst>
            </p:cNvPr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1C1192A4-67A6-C90A-278B-64F4F5CF36EF}"/>
                </a:ext>
              </a:extLst>
            </p:cNvPr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97CAB909-310E-5946-FECB-5B551907C47D}"/>
                </a:ext>
              </a:extLst>
            </p:cNvPr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4C784DA2-B5FE-D748-CEF4-5178FEA720C4}"/>
                </a:ext>
              </a:extLst>
            </p:cNvPr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45A4698F-174C-D528-FAE6-7C83BD2EFBB5}"/>
                </a:ext>
              </a:extLst>
            </p:cNvPr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D0518951-E0EA-1879-5D20-9FFC00DE3C09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30363FC5-88F6-2BB1-CA23-28C21995AFCA}"/>
                </a:ext>
              </a:extLst>
            </p:cNvPr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3A7CC438-1C78-1329-B675-4318C0A7529E}"/>
                </a:ext>
              </a:extLst>
            </p:cNvPr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29D2DEBA-01A3-9D1E-A9C0-835F31357A53}"/>
                </a:ext>
              </a:extLst>
            </p:cNvPr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76AC3DE8-4D28-4F80-A732-27D119FC89C8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1367A167-1FA8-B813-A2D9-2EE099F598D6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83C7494D-A8CB-F8A6-6B70-EA4443DE55D3}"/>
                </a:ext>
              </a:extLst>
            </p:cNvPr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CA008841-46A3-89E8-B270-B14A96A107DA}"/>
                </a:ext>
              </a:extLst>
            </p:cNvPr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7FA00F32-B01F-5DFC-5315-C7EE01E45256}"/>
                </a:ext>
              </a:extLst>
            </p:cNvPr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AF24B761-EBF3-AB68-6F39-B720EFDADDF0}"/>
                </a:ext>
              </a:extLst>
            </p:cNvPr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738819D8-758E-64C2-9DD0-791783E8341B}"/>
                </a:ext>
              </a:extLst>
            </p:cNvPr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91F05C11-B555-F30F-3A45-A0ECEB7C7585}"/>
                </a:ext>
              </a:extLst>
            </p:cNvPr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80A1B607-0BB6-3A2A-E62D-80A330EB5D70}"/>
                </a:ext>
              </a:extLst>
            </p:cNvPr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938B9723-9F40-20D2-ACF0-832D723FC9DA}"/>
                </a:ext>
              </a:extLst>
            </p:cNvPr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91540E7F-0E30-D9F2-06BC-9731ECB123DA}"/>
                </a:ext>
              </a:extLst>
            </p:cNvPr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C6228A46-2860-0061-26CF-F7710912CF64}"/>
                </a:ext>
              </a:extLst>
            </p:cNvPr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B3EDC183-C9B4-E6A3-781B-E257FAB285DB}"/>
                </a:ext>
              </a:extLst>
            </p:cNvPr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212A8953-9067-A284-7CBA-6514ADFB2D10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A1D7CDBC-014A-55CF-49CE-FA3ACDE89F86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178EE38D-6444-8C9C-18A4-C61B00AD3852}"/>
                </a:ext>
              </a:extLst>
            </p:cNvPr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5C9769BB-5E4A-A6CB-F170-5C60F339E53D}"/>
                </a:ext>
              </a:extLst>
            </p:cNvPr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3E933DCD-3E35-5AC1-B244-C79C733A5201}"/>
                </a:ext>
              </a:extLst>
            </p:cNvPr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BCE7187C-7DA1-77B6-DC4C-1E64A9E68156}"/>
                </a:ext>
              </a:extLst>
            </p:cNvPr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7DBF3B95-CA6C-2673-2856-01870910194C}"/>
                </a:ext>
              </a:extLst>
            </p:cNvPr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03943EF3-E065-77F5-B04E-012D6E791DBB}"/>
                </a:ext>
              </a:extLst>
            </p:cNvPr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5DD5B546-FA9C-321F-101A-024D4BCA07DE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43E64087-5A87-0F89-79F2-9A60ACE45EF2}"/>
                </a:ext>
              </a:extLst>
            </p:cNvPr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6A24A784-DC5C-3F57-098D-7389301A1B22}"/>
                </a:ext>
              </a:extLst>
            </p:cNvPr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112E797F-FE9C-DA76-B9F4-913718EC0982}"/>
                </a:ext>
              </a:extLst>
            </p:cNvPr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D0381011-6254-2643-69B4-447A236CA993}"/>
                </a:ext>
              </a:extLst>
            </p:cNvPr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CD63614A-490D-5C0E-C95C-CC9DD5AFCDD3}"/>
                </a:ext>
              </a:extLst>
            </p:cNvPr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47121416-86FD-7115-0B04-7E94F6D6E526}"/>
                </a:ext>
              </a:extLst>
            </p:cNvPr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6AFF450C-FB3C-D9C6-4BE1-B24C6FF63D8F}"/>
                </a:ext>
              </a:extLst>
            </p:cNvPr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4B23EDAE-ED37-AE38-EAB0-7717D6A77DB8}"/>
                </a:ext>
              </a:extLst>
            </p:cNvPr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756" name="Google Shape;3756;p35">
            <a:extLst>
              <a:ext uri="{FF2B5EF4-FFF2-40B4-BE49-F238E27FC236}">
                <a16:creationId xmlns:a16="http://schemas.microsoft.com/office/drawing/2014/main" id="{2E077C43-1624-4D23-C0F0-C9E2D9A8B821}"/>
              </a:ext>
            </a:extLst>
          </p:cNvPr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7" name="Google Shape;3757;p35">
            <a:extLst>
              <a:ext uri="{FF2B5EF4-FFF2-40B4-BE49-F238E27FC236}">
                <a16:creationId xmlns:a16="http://schemas.microsoft.com/office/drawing/2014/main" id="{EA1B9521-9CF2-5325-0D28-D30260450B5D}"/>
              </a:ext>
            </a:extLst>
          </p:cNvPr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8" name="Google Shape;3758;p35">
            <a:extLst>
              <a:ext uri="{FF2B5EF4-FFF2-40B4-BE49-F238E27FC236}">
                <a16:creationId xmlns:a16="http://schemas.microsoft.com/office/drawing/2014/main" id="{BE72D2DF-0CCD-5C27-F912-2F4E8B378FEB}"/>
              </a:ext>
            </a:extLst>
          </p:cNvPr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9" name="Google Shape;3759;p35">
            <a:extLst>
              <a:ext uri="{FF2B5EF4-FFF2-40B4-BE49-F238E27FC236}">
                <a16:creationId xmlns:a16="http://schemas.microsoft.com/office/drawing/2014/main" id="{D3EFA6BE-2ADA-1403-CB0C-225257C876FA}"/>
              </a:ext>
            </a:extLst>
          </p:cNvPr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9834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8B85FBB0-A6A1-841A-CC46-373D52258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E73C6F24-409C-ACD7-19A8-41420A7672C0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87FCD628-5494-5EDC-E6F9-646578B955E7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43995DE0-9706-8213-8132-89293FA6C77D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FADE8460-F758-6082-D0BC-E8135AB974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+mn-lt"/>
              </a:rPr>
              <a:t>Star Schema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Using PowerBI</a:t>
            </a:r>
            <a:endParaRPr sz="3200"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5FA82EDF-B249-B3B6-FD43-69A903CE4CF5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98D3F068-4D55-0943-155C-AB1D4748BFAD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534E9792-AFC6-B4F7-D65F-5C95332764D9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2915E39A-9A78-9676-2EB4-454414ACEC78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0032F044-89A3-0B57-D441-C9870E5117D0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C189C72F-3CE4-D98B-003F-06263C46B3E4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94FA769D-FBE6-9916-C76C-63C5C5122C66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1338BF9B-5045-185A-BFA4-07518A228C4A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29355AE1-F317-AD95-F73F-323D29D39660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79931EED-B162-5B41-B42B-E144043F238F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A36C88A2-460E-C765-7E4A-00E56C1F23E0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59D0629E-54A7-1D92-7152-BEFAFAEA5308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BECABF0A-5592-6EB5-C371-FB3B005412A3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E2483105-303B-CD1F-2E9B-ADEF2627FEAE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4DD298E-5A84-1B76-09D4-21D74413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40" b="4589"/>
          <a:stretch/>
        </p:blipFill>
        <p:spPr>
          <a:xfrm>
            <a:off x="1566652" y="1098471"/>
            <a:ext cx="6138095" cy="4045029"/>
          </a:xfrm>
          <a:prstGeom prst="rect">
            <a:avLst/>
          </a:prstGeom>
        </p:spPr>
      </p:pic>
      <p:sp>
        <p:nvSpPr>
          <p:cNvPr id="9" name="Google Shape;3430;p32">
            <a:extLst>
              <a:ext uri="{FF2B5EF4-FFF2-40B4-BE49-F238E27FC236}">
                <a16:creationId xmlns:a16="http://schemas.microsoft.com/office/drawing/2014/main" id="{139EB3FE-65B1-007D-597A-0FF575420D72}"/>
              </a:ext>
            </a:extLst>
          </p:cNvPr>
          <p:cNvSpPr txBox="1">
            <a:spLocks/>
          </p:cNvSpPr>
          <p:nvPr/>
        </p:nvSpPr>
        <p:spPr>
          <a:xfrm>
            <a:off x="293400" y="2033525"/>
            <a:ext cx="1292116" cy="97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+mn-lt"/>
              </a:rPr>
              <a:t>  Trades as</a:t>
            </a:r>
          </a:p>
          <a:p>
            <a:pPr marL="0" indent="0">
              <a:buNone/>
            </a:pPr>
            <a:r>
              <a:rPr lang="en-US" sz="1400" b="1" dirty="0">
                <a:latin typeface="+mn-lt"/>
              </a:rPr>
              <a:t>  Fact Table</a:t>
            </a:r>
            <a:endParaRPr lang="en" sz="1400" b="1" u="sng" dirty="0">
              <a:latin typeface="+mn-lt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C5CB703-FBE3-12CD-2D51-2B4F5C82470E}"/>
              </a:ext>
            </a:extLst>
          </p:cNvPr>
          <p:cNvSpPr/>
          <p:nvPr/>
        </p:nvSpPr>
        <p:spPr>
          <a:xfrm rot="988209">
            <a:off x="1203207" y="2951388"/>
            <a:ext cx="2807443" cy="1859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56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A920846E-C7B1-BF9C-D74D-4E88EA00C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F8125EBF-93A3-CA31-DD15-D133CA11A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9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7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B8F01D39-98D8-5664-7322-F7809358E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A7232171-FB4F-3DCF-994C-4A31C0674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2" y="0"/>
            <a:ext cx="9210651" cy="519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86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FBF8056C-C3C8-81CE-397A-12D6CF577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growth of oil and gas&#10;&#10;Description automatically generated">
            <a:extLst>
              <a:ext uri="{FF2B5EF4-FFF2-40B4-BE49-F238E27FC236}">
                <a16:creationId xmlns:a16="http://schemas.microsoft.com/office/drawing/2014/main" id="{503DFBF5-07F3-C3E8-D9C9-1DA8EA714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89" y="0"/>
            <a:ext cx="9157689" cy="523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63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B34FCE87-6757-444F-31B1-CFFCD0126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growth of the production of raw materials&#10;&#10;Description automatically generated with medium confidence">
            <a:extLst>
              <a:ext uri="{FF2B5EF4-FFF2-40B4-BE49-F238E27FC236}">
                <a16:creationId xmlns:a16="http://schemas.microsoft.com/office/drawing/2014/main" id="{3F208E85-2BBF-6AA1-6026-F56748553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42107" cy="519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74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>
          <a:extLst>
            <a:ext uri="{FF2B5EF4-FFF2-40B4-BE49-F238E27FC236}">
              <a16:creationId xmlns:a16="http://schemas.microsoft.com/office/drawing/2014/main" id="{60EBD727-DBF4-A59C-AF37-7AE6234D3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>
            <a:extLst>
              <a:ext uri="{FF2B5EF4-FFF2-40B4-BE49-F238E27FC236}">
                <a16:creationId xmlns:a16="http://schemas.microsoft.com/office/drawing/2014/main" id="{4D7BF373-97A8-4B52-37BB-8D2D6CEBF661}"/>
              </a:ext>
            </a:extLst>
          </p:cNvPr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669" name="Google Shape;3669;p35">
            <a:extLst>
              <a:ext uri="{FF2B5EF4-FFF2-40B4-BE49-F238E27FC236}">
                <a16:creationId xmlns:a16="http://schemas.microsoft.com/office/drawing/2014/main" id="{3CFC2586-69DD-16BE-CA36-EE4A367DA854}"/>
              </a:ext>
            </a:extLst>
          </p:cNvPr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60E5AA15-45EE-3511-72FF-02F7F18B9925}"/>
                </a:ext>
              </a:extLst>
            </p:cNvPr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A3723A30-B986-B0CF-8B42-9837E688AAEF}"/>
                </a:ext>
              </a:extLst>
            </p:cNvPr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8585976D-828E-B94F-D836-B2E9A429F080}"/>
                </a:ext>
              </a:extLst>
            </p:cNvPr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F233505E-D445-2E8A-627E-E5D9D419D1B5}"/>
                </a:ext>
              </a:extLst>
            </p:cNvPr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32798919-434C-7BF7-6E21-FE2D721C33B3}"/>
                </a:ext>
              </a:extLst>
            </p:cNvPr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27081BBC-24EC-87D6-2542-F44B20B8A73C}"/>
                </a:ext>
              </a:extLst>
            </p:cNvPr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48292C0D-B5FA-B61A-BB38-9A131D1B3616}"/>
                </a:ext>
              </a:extLst>
            </p:cNvPr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E1E6D528-6BD7-F71B-4D03-53CC86226E0D}"/>
                </a:ext>
              </a:extLst>
            </p:cNvPr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FCA36E63-8109-E634-38E8-63B179616918}"/>
                </a:ext>
              </a:extLst>
            </p:cNvPr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D48C3626-6383-A4BD-E46A-83B6B52FA23F}"/>
                </a:ext>
              </a:extLst>
            </p:cNvPr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7F3D6C7D-E6B0-8409-7C37-D45D0D98E576}"/>
                </a:ext>
              </a:extLst>
            </p:cNvPr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A1C3D652-0B5B-A1F3-F79A-9BDD13A01300}"/>
                </a:ext>
              </a:extLst>
            </p:cNvPr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59582144-0E7C-C9DA-4426-3A90CB28D758}"/>
                </a:ext>
              </a:extLst>
            </p:cNvPr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8FC1FB79-49FC-9177-DB81-59B400E84557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AC59FADC-71B1-BD34-91EA-763E541F634C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22483971-6724-E336-3D48-B113935D7902}"/>
                </a:ext>
              </a:extLst>
            </p:cNvPr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E34B02F8-B54B-0EF9-D84C-63FE97257C7D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9FB7573F-FF69-0D52-3156-16EE63D931B7}"/>
                </a:ext>
              </a:extLst>
            </p:cNvPr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AA37FBD8-B9C3-570C-6661-30301CCAE67D}"/>
                </a:ext>
              </a:extLst>
            </p:cNvPr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65FF9A1B-FDED-7069-3268-ED82A2D77A07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76628672-A32E-42DB-5A6A-52401CCE3E24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3206C657-F2E0-6568-A7CB-11D3B8152729}"/>
                </a:ext>
              </a:extLst>
            </p:cNvPr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401613B8-38B1-E223-7207-42825BCE62BF}"/>
                </a:ext>
              </a:extLst>
            </p:cNvPr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4860F5E5-7F7F-D431-9467-C5E84CBE7FDE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85168B21-BF31-8018-0730-88C5F8248BCE}"/>
                </a:ext>
              </a:extLst>
            </p:cNvPr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695" name="Google Shape;3695;p35">
              <a:extLst>
                <a:ext uri="{FF2B5EF4-FFF2-40B4-BE49-F238E27FC236}">
                  <a16:creationId xmlns:a16="http://schemas.microsoft.com/office/drawing/2014/main" id="{5021B0C9-1DD3-16C2-E847-3EFFDA71419B}"/>
                </a:ext>
              </a:extLst>
            </p:cNvPr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>
                <a:extLst>
                  <a:ext uri="{FF2B5EF4-FFF2-40B4-BE49-F238E27FC236}">
                    <a16:creationId xmlns:a16="http://schemas.microsoft.com/office/drawing/2014/main" id="{4F0633FC-6EE5-37DE-47EE-5E850019A11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7" name="Google Shape;3697;p35">
                <a:extLst>
                  <a:ext uri="{FF2B5EF4-FFF2-40B4-BE49-F238E27FC236}">
                    <a16:creationId xmlns:a16="http://schemas.microsoft.com/office/drawing/2014/main" id="{179FB4F3-6B43-0C63-7206-FA2A97DECB4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8" name="Google Shape;3698;p35">
                <a:extLst>
                  <a:ext uri="{FF2B5EF4-FFF2-40B4-BE49-F238E27FC236}">
                    <a16:creationId xmlns:a16="http://schemas.microsoft.com/office/drawing/2014/main" id="{183AA30A-BE36-26E9-F04C-CB62F3F6270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9" name="Google Shape;3699;p35">
                <a:extLst>
                  <a:ext uri="{FF2B5EF4-FFF2-40B4-BE49-F238E27FC236}">
                    <a16:creationId xmlns:a16="http://schemas.microsoft.com/office/drawing/2014/main" id="{AB551E34-B83A-55A2-A41B-CE8AB707D62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0" name="Google Shape;3700;p35">
                <a:extLst>
                  <a:ext uri="{FF2B5EF4-FFF2-40B4-BE49-F238E27FC236}">
                    <a16:creationId xmlns:a16="http://schemas.microsoft.com/office/drawing/2014/main" id="{FAC479FD-82E3-632C-C00E-8AD7F9352621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1" name="Google Shape;3701;p35">
                <a:extLst>
                  <a:ext uri="{FF2B5EF4-FFF2-40B4-BE49-F238E27FC236}">
                    <a16:creationId xmlns:a16="http://schemas.microsoft.com/office/drawing/2014/main" id="{3B4301CA-CEE3-6B01-C693-E85CE24BBF1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2" name="Google Shape;3702;p35">
                <a:extLst>
                  <a:ext uri="{FF2B5EF4-FFF2-40B4-BE49-F238E27FC236}">
                    <a16:creationId xmlns:a16="http://schemas.microsoft.com/office/drawing/2014/main" id="{9C727192-441E-066A-66E2-F4976717A13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3" name="Google Shape;3703;p35">
                <a:extLst>
                  <a:ext uri="{FF2B5EF4-FFF2-40B4-BE49-F238E27FC236}">
                    <a16:creationId xmlns:a16="http://schemas.microsoft.com/office/drawing/2014/main" id="{E32F3204-9B18-7393-B9AA-5A347D81CA73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4" name="Google Shape;3704;p35">
                <a:extLst>
                  <a:ext uri="{FF2B5EF4-FFF2-40B4-BE49-F238E27FC236}">
                    <a16:creationId xmlns:a16="http://schemas.microsoft.com/office/drawing/2014/main" id="{E608C727-53F8-CDAB-0685-7A41302BB4A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5" name="Google Shape;3705;p35">
                <a:extLst>
                  <a:ext uri="{FF2B5EF4-FFF2-40B4-BE49-F238E27FC236}">
                    <a16:creationId xmlns:a16="http://schemas.microsoft.com/office/drawing/2014/main" id="{97381237-8D75-296F-51A9-254E7E336C7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6" name="Google Shape;3706;p35">
                <a:extLst>
                  <a:ext uri="{FF2B5EF4-FFF2-40B4-BE49-F238E27FC236}">
                    <a16:creationId xmlns:a16="http://schemas.microsoft.com/office/drawing/2014/main" id="{ED0208C9-5627-D96C-668C-6BCC408DA39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707" name="Google Shape;3707;p35">
            <a:extLst>
              <a:ext uri="{FF2B5EF4-FFF2-40B4-BE49-F238E27FC236}">
                <a16:creationId xmlns:a16="http://schemas.microsoft.com/office/drawing/2014/main" id="{A52AB088-696A-56AD-D632-715804465D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3775" y="2001040"/>
            <a:ext cx="5407294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+mn-lt"/>
              </a:rPr>
              <a:t>Recommendations </a:t>
            </a:r>
            <a:br>
              <a:rPr lang="en-US" sz="3600" dirty="0">
                <a:latin typeface="+mn-lt"/>
              </a:rPr>
            </a:br>
            <a:r>
              <a:rPr lang="en-US" sz="3600" dirty="0">
                <a:latin typeface="+mn-lt"/>
              </a:rPr>
              <a:t>and solutions study</a:t>
            </a:r>
          </a:p>
        </p:txBody>
      </p:sp>
      <p:sp>
        <p:nvSpPr>
          <p:cNvPr id="3708" name="Google Shape;3708;p35">
            <a:extLst>
              <a:ext uri="{FF2B5EF4-FFF2-40B4-BE49-F238E27FC236}">
                <a16:creationId xmlns:a16="http://schemas.microsoft.com/office/drawing/2014/main" id="{B409E467-7839-20CD-7D7B-DDCE15856E7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06</a:t>
            </a:r>
            <a:endParaRPr dirty="0">
              <a:latin typeface="+mn-lt"/>
            </a:endParaRPr>
          </a:p>
        </p:txBody>
      </p:sp>
      <p:grpSp>
        <p:nvGrpSpPr>
          <p:cNvPr id="3710" name="Google Shape;3710;p35">
            <a:extLst>
              <a:ext uri="{FF2B5EF4-FFF2-40B4-BE49-F238E27FC236}">
                <a16:creationId xmlns:a16="http://schemas.microsoft.com/office/drawing/2014/main" id="{2BED64BA-2A0A-1400-478E-99BFB5E3A7CC}"/>
              </a:ext>
            </a:extLst>
          </p:cNvPr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656A36BE-945C-6F76-82EB-829AD4716A2C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F3A26A9E-1AFB-92A7-6FEC-8A553F53B808}"/>
                </a:ext>
              </a:extLst>
            </p:cNvPr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F265F484-7FFF-0700-24F6-E44C4A47D303}"/>
                </a:ext>
              </a:extLst>
            </p:cNvPr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93C863C7-F0B5-F4BE-AE30-DED834133221}"/>
                </a:ext>
              </a:extLst>
            </p:cNvPr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B2D44584-C06A-7F5C-7019-FC86CC2DA6F9}"/>
                </a:ext>
              </a:extLst>
            </p:cNvPr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7F8FCC8F-5F92-DAAB-DDF5-883AF218FDBB}"/>
                </a:ext>
              </a:extLst>
            </p:cNvPr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D736B901-CD1B-C3B7-8534-8671D44A7277}"/>
                </a:ext>
              </a:extLst>
            </p:cNvPr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456F44F1-AFDC-7719-62AE-04CDCA044E8D}"/>
                </a:ext>
              </a:extLst>
            </p:cNvPr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92B4D7B0-80B3-4AA4-1BE3-55B910AF54F0}"/>
                </a:ext>
              </a:extLst>
            </p:cNvPr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87785C4E-55D6-2E6E-072D-D786AA9D769E}"/>
                </a:ext>
              </a:extLst>
            </p:cNvPr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014E84BB-2209-173C-85B0-44A8D6C5CF4F}"/>
                </a:ext>
              </a:extLst>
            </p:cNvPr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8531A04A-1F4E-2F86-A2BD-D8BFF45827F5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54264005-2ED3-679F-B9CB-825E17290C47}"/>
                </a:ext>
              </a:extLst>
            </p:cNvPr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1B4DAE59-F7BC-F484-C61D-2259F5C2DB21}"/>
                </a:ext>
              </a:extLst>
            </p:cNvPr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A9B5E8FB-1935-E4D4-74E0-11017D254E5C}"/>
                </a:ext>
              </a:extLst>
            </p:cNvPr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CE10A275-28EB-CCD9-333E-1D086A78DCBA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C87F6C77-A1B2-4D08-2628-E333D8542C73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C9DE536A-FFBB-CAB9-8E31-80DD609FFE36}"/>
                </a:ext>
              </a:extLst>
            </p:cNvPr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E47FB4F8-EB35-83C6-E942-EF8B1243E276}"/>
                </a:ext>
              </a:extLst>
            </p:cNvPr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D6C47828-A940-E247-597D-71B5AAA2B3AC}"/>
                </a:ext>
              </a:extLst>
            </p:cNvPr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C9702F6E-E541-9ADE-A9D0-13F49924AE00}"/>
                </a:ext>
              </a:extLst>
            </p:cNvPr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2F84A4B0-E4BD-7F38-13F3-22965E812DA7}"/>
                </a:ext>
              </a:extLst>
            </p:cNvPr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D7C0FE15-E3EF-084F-B9EA-96837329557F}"/>
                </a:ext>
              </a:extLst>
            </p:cNvPr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70915C19-34A0-5423-CF12-20FB7B6801CE}"/>
                </a:ext>
              </a:extLst>
            </p:cNvPr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8A6014EA-BEA7-B2EB-F573-04F932CCB004}"/>
                </a:ext>
              </a:extLst>
            </p:cNvPr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BD3001DD-4B9C-699C-E828-EE606D67B56A}"/>
                </a:ext>
              </a:extLst>
            </p:cNvPr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F298A037-5744-BB5D-6F6F-AC3A7B0D3798}"/>
                </a:ext>
              </a:extLst>
            </p:cNvPr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7C9389FE-A8B6-5A95-D21F-88A94F2AA76E}"/>
                </a:ext>
              </a:extLst>
            </p:cNvPr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D9D76B08-F90A-6A91-D4B3-1952F54D085A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F462278C-974E-5CDD-8587-4F980C372F25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66D0BFC0-BAE9-ADC0-4F36-E2D11A5BF29B}"/>
                </a:ext>
              </a:extLst>
            </p:cNvPr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E97557DC-1105-1AEE-F94B-EC1559AE401B}"/>
                </a:ext>
              </a:extLst>
            </p:cNvPr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AF011580-4D04-01ED-A5E6-70675E4181D3}"/>
                </a:ext>
              </a:extLst>
            </p:cNvPr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206B82DB-5BDA-55E6-36B3-D67DD7492CAF}"/>
                </a:ext>
              </a:extLst>
            </p:cNvPr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2D93AFC1-FB93-39F9-2FF5-72FF050928B3}"/>
                </a:ext>
              </a:extLst>
            </p:cNvPr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CBE1CCC7-33DB-5D0C-AD01-64C391C0463D}"/>
                </a:ext>
              </a:extLst>
            </p:cNvPr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1A4CFC54-B0AD-D393-2D35-DCAE9A743ED1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17E9F12C-54EE-B961-2CD0-61B19F7B2EDA}"/>
                </a:ext>
              </a:extLst>
            </p:cNvPr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BC48BAEF-25E2-C6E1-2C71-4537C38E52D3}"/>
                </a:ext>
              </a:extLst>
            </p:cNvPr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20955743-B2EC-1A80-2723-369D4E924D64}"/>
                </a:ext>
              </a:extLst>
            </p:cNvPr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44013EFA-1196-8826-D349-F964F73CA110}"/>
                </a:ext>
              </a:extLst>
            </p:cNvPr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91609513-F647-B0ED-3FD1-E02C33A6A914}"/>
                </a:ext>
              </a:extLst>
            </p:cNvPr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AA1367AE-CD40-04F4-E6C2-D6EB20D9C815}"/>
                </a:ext>
              </a:extLst>
            </p:cNvPr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E585393D-F342-E30B-7757-5E8201BF4B41}"/>
                </a:ext>
              </a:extLst>
            </p:cNvPr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4AC03E55-2BC6-96C3-0F51-A5FB4390FEAB}"/>
                </a:ext>
              </a:extLst>
            </p:cNvPr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756" name="Google Shape;3756;p35">
            <a:extLst>
              <a:ext uri="{FF2B5EF4-FFF2-40B4-BE49-F238E27FC236}">
                <a16:creationId xmlns:a16="http://schemas.microsoft.com/office/drawing/2014/main" id="{44A9E742-C44E-6E63-08E9-85E00E0B701F}"/>
              </a:ext>
            </a:extLst>
          </p:cNvPr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7" name="Google Shape;3757;p35">
            <a:extLst>
              <a:ext uri="{FF2B5EF4-FFF2-40B4-BE49-F238E27FC236}">
                <a16:creationId xmlns:a16="http://schemas.microsoft.com/office/drawing/2014/main" id="{F0454F97-8E25-8F9A-D6E3-39DA6CBEE9E2}"/>
              </a:ext>
            </a:extLst>
          </p:cNvPr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8" name="Google Shape;3758;p35">
            <a:extLst>
              <a:ext uri="{FF2B5EF4-FFF2-40B4-BE49-F238E27FC236}">
                <a16:creationId xmlns:a16="http://schemas.microsoft.com/office/drawing/2014/main" id="{AA176FCC-4D4B-F09A-2484-0A95B2BD5666}"/>
              </a:ext>
            </a:extLst>
          </p:cNvPr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9" name="Google Shape;3759;p35">
            <a:extLst>
              <a:ext uri="{FF2B5EF4-FFF2-40B4-BE49-F238E27FC236}">
                <a16:creationId xmlns:a16="http://schemas.microsoft.com/office/drawing/2014/main" id="{3C7479C2-1DCB-1CD6-886E-388E604E38B9}"/>
              </a:ext>
            </a:extLst>
          </p:cNvPr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1032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>
          <a:extLst>
            <a:ext uri="{FF2B5EF4-FFF2-40B4-BE49-F238E27FC236}">
              <a16:creationId xmlns:a16="http://schemas.microsoft.com/office/drawing/2014/main" id="{1E12CC6E-4871-80AB-AA76-0B567E140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37">
            <a:extLst>
              <a:ext uri="{FF2B5EF4-FFF2-40B4-BE49-F238E27FC236}">
                <a16:creationId xmlns:a16="http://schemas.microsoft.com/office/drawing/2014/main" id="{F80F5ADB-A428-BBB4-EC7D-54240AE8D79B}"/>
              </a:ext>
            </a:extLst>
          </p:cNvPr>
          <p:cNvSpPr/>
          <p:nvPr/>
        </p:nvSpPr>
        <p:spPr>
          <a:xfrm>
            <a:off x="5791027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5" name="Google Shape;4195;p37">
            <a:extLst>
              <a:ext uri="{FF2B5EF4-FFF2-40B4-BE49-F238E27FC236}">
                <a16:creationId xmlns:a16="http://schemas.microsoft.com/office/drawing/2014/main" id="{2B0DDBC3-40C1-8AD1-CBE2-B299B0781CA6}"/>
              </a:ext>
            </a:extLst>
          </p:cNvPr>
          <p:cNvSpPr/>
          <p:nvPr/>
        </p:nvSpPr>
        <p:spPr>
          <a:xfrm flipH="1">
            <a:off x="-232573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37">
            <a:extLst>
              <a:ext uri="{FF2B5EF4-FFF2-40B4-BE49-F238E27FC236}">
                <a16:creationId xmlns:a16="http://schemas.microsoft.com/office/drawing/2014/main" id="{C4ED6347-D8F7-3D1F-AD57-248E35C22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4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+mn-lt"/>
              </a:rPr>
              <a:t>Recommendations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for Policymakers</a:t>
            </a:r>
            <a:endParaRPr lang="en-US" dirty="0"/>
          </a:p>
        </p:txBody>
      </p:sp>
      <p:sp>
        <p:nvSpPr>
          <p:cNvPr id="4216" name="Google Shape;4216;p37">
            <a:extLst>
              <a:ext uri="{FF2B5EF4-FFF2-40B4-BE49-F238E27FC236}">
                <a16:creationId xmlns:a16="http://schemas.microsoft.com/office/drawing/2014/main" id="{468DCDB0-B1B4-9A15-0D4B-1B4D0E994B3F}"/>
              </a:ext>
            </a:extLst>
          </p:cNvPr>
          <p:cNvSpPr/>
          <p:nvPr/>
        </p:nvSpPr>
        <p:spPr>
          <a:xfrm rot="1159801">
            <a:off x="8705437" y="104055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7" name="Google Shape;4217;p37">
            <a:extLst>
              <a:ext uri="{FF2B5EF4-FFF2-40B4-BE49-F238E27FC236}">
                <a16:creationId xmlns:a16="http://schemas.microsoft.com/office/drawing/2014/main" id="{7F365B4E-BD6F-CC4C-98D5-B9A2C088B3FD}"/>
              </a:ext>
            </a:extLst>
          </p:cNvPr>
          <p:cNvGrpSpPr/>
          <p:nvPr/>
        </p:nvGrpSpPr>
        <p:grpSpPr>
          <a:xfrm>
            <a:off x="7280918" y="3928768"/>
            <a:ext cx="2003821" cy="732901"/>
            <a:chOff x="5331602" y="3459769"/>
            <a:chExt cx="2948097" cy="1078271"/>
          </a:xfrm>
        </p:grpSpPr>
        <p:grpSp>
          <p:nvGrpSpPr>
            <p:cNvPr id="4218" name="Google Shape;4218;p37">
              <a:extLst>
                <a:ext uri="{FF2B5EF4-FFF2-40B4-BE49-F238E27FC236}">
                  <a16:creationId xmlns:a16="http://schemas.microsoft.com/office/drawing/2014/main" id="{AE17BC0F-BC4C-B871-EDE5-648862F45C0A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219" name="Google Shape;4219;p37">
                <a:extLst>
                  <a:ext uri="{FF2B5EF4-FFF2-40B4-BE49-F238E27FC236}">
                    <a16:creationId xmlns:a16="http://schemas.microsoft.com/office/drawing/2014/main" id="{6C0EF92F-AAE3-F257-EB7B-89C841CD828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37">
                <a:extLst>
                  <a:ext uri="{FF2B5EF4-FFF2-40B4-BE49-F238E27FC236}">
                    <a16:creationId xmlns:a16="http://schemas.microsoft.com/office/drawing/2014/main" id="{DFF3BA27-BB3E-DCE8-503C-4394CF43E75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37">
                <a:extLst>
                  <a:ext uri="{FF2B5EF4-FFF2-40B4-BE49-F238E27FC236}">
                    <a16:creationId xmlns:a16="http://schemas.microsoft.com/office/drawing/2014/main" id="{C5A5362C-65E9-DE72-0ECF-6F156CB9E1A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37">
                <a:extLst>
                  <a:ext uri="{FF2B5EF4-FFF2-40B4-BE49-F238E27FC236}">
                    <a16:creationId xmlns:a16="http://schemas.microsoft.com/office/drawing/2014/main" id="{CB923D8C-74DE-3B95-6713-3D25859C2A0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37">
                <a:extLst>
                  <a:ext uri="{FF2B5EF4-FFF2-40B4-BE49-F238E27FC236}">
                    <a16:creationId xmlns:a16="http://schemas.microsoft.com/office/drawing/2014/main" id="{85D7FAA8-A0D8-6CC8-584C-436B74795C6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37">
                <a:extLst>
                  <a:ext uri="{FF2B5EF4-FFF2-40B4-BE49-F238E27FC236}">
                    <a16:creationId xmlns:a16="http://schemas.microsoft.com/office/drawing/2014/main" id="{3560C1FE-CF2D-8182-BF68-CAC059BBEBB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37">
                <a:extLst>
                  <a:ext uri="{FF2B5EF4-FFF2-40B4-BE49-F238E27FC236}">
                    <a16:creationId xmlns:a16="http://schemas.microsoft.com/office/drawing/2014/main" id="{59A13B0A-6502-B8A0-F085-DED2B596B2D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37">
                <a:extLst>
                  <a:ext uri="{FF2B5EF4-FFF2-40B4-BE49-F238E27FC236}">
                    <a16:creationId xmlns:a16="http://schemas.microsoft.com/office/drawing/2014/main" id="{AC3C3D2B-E43F-B96C-0B81-F041904B07F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37">
                <a:extLst>
                  <a:ext uri="{FF2B5EF4-FFF2-40B4-BE49-F238E27FC236}">
                    <a16:creationId xmlns:a16="http://schemas.microsoft.com/office/drawing/2014/main" id="{18CABC07-C842-9384-E770-0EBDB694B96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37">
                <a:extLst>
                  <a:ext uri="{FF2B5EF4-FFF2-40B4-BE49-F238E27FC236}">
                    <a16:creationId xmlns:a16="http://schemas.microsoft.com/office/drawing/2014/main" id="{7E07AB38-E3FF-CB2C-16D1-C09626C9FDC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37">
                <a:extLst>
                  <a:ext uri="{FF2B5EF4-FFF2-40B4-BE49-F238E27FC236}">
                    <a16:creationId xmlns:a16="http://schemas.microsoft.com/office/drawing/2014/main" id="{46362A22-8FB1-20CF-20C0-7F8B14596C9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37">
              <a:extLst>
                <a:ext uri="{FF2B5EF4-FFF2-40B4-BE49-F238E27FC236}">
                  <a16:creationId xmlns:a16="http://schemas.microsoft.com/office/drawing/2014/main" id="{E46683BD-5575-DA56-2ED9-B9195C98C263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231" name="Google Shape;4231;p37">
                <a:extLst>
                  <a:ext uri="{FF2B5EF4-FFF2-40B4-BE49-F238E27FC236}">
                    <a16:creationId xmlns:a16="http://schemas.microsoft.com/office/drawing/2014/main" id="{C2DF8381-6FD8-9239-5185-C770FEA818B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37">
                <a:extLst>
                  <a:ext uri="{FF2B5EF4-FFF2-40B4-BE49-F238E27FC236}">
                    <a16:creationId xmlns:a16="http://schemas.microsoft.com/office/drawing/2014/main" id="{3A916A7F-A4E8-6E1D-DD61-2987F76962F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37">
                <a:extLst>
                  <a:ext uri="{FF2B5EF4-FFF2-40B4-BE49-F238E27FC236}">
                    <a16:creationId xmlns:a16="http://schemas.microsoft.com/office/drawing/2014/main" id="{A7588ECD-9ADA-F562-C7F4-E0442763BCA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37">
                <a:extLst>
                  <a:ext uri="{FF2B5EF4-FFF2-40B4-BE49-F238E27FC236}">
                    <a16:creationId xmlns:a16="http://schemas.microsoft.com/office/drawing/2014/main" id="{50A80217-FF2A-D4E6-ACA8-B16F90FCFF0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37">
                <a:extLst>
                  <a:ext uri="{FF2B5EF4-FFF2-40B4-BE49-F238E27FC236}">
                    <a16:creationId xmlns:a16="http://schemas.microsoft.com/office/drawing/2014/main" id="{EA21DB73-6070-D315-BB77-53283C4E077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37">
                <a:extLst>
                  <a:ext uri="{FF2B5EF4-FFF2-40B4-BE49-F238E27FC236}">
                    <a16:creationId xmlns:a16="http://schemas.microsoft.com/office/drawing/2014/main" id="{C79379CF-C2B1-546C-258C-8E077AED5E5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37">
                <a:extLst>
                  <a:ext uri="{FF2B5EF4-FFF2-40B4-BE49-F238E27FC236}">
                    <a16:creationId xmlns:a16="http://schemas.microsoft.com/office/drawing/2014/main" id="{147DD647-207E-3E7F-F0D1-C77A0183ED9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37">
                <a:extLst>
                  <a:ext uri="{FF2B5EF4-FFF2-40B4-BE49-F238E27FC236}">
                    <a16:creationId xmlns:a16="http://schemas.microsoft.com/office/drawing/2014/main" id="{6AE4EDCF-1FDD-43DD-FA4C-4E8C8A65A8C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37">
                <a:extLst>
                  <a:ext uri="{FF2B5EF4-FFF2-40B4-BE49-F238E27FC236}">
                    <a16:creationId xmlns:a16="http://schemas.microsoft.com/office/drawing/2014/main" id="{7B4C37E4-074E-6D3D-891F-07AEE38A39A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37">
                <a:extLst>
                  <a:ext uri="{FF2B5EF4-FFF2-40B4-BE49-F238E27FC236}">
                    <a16:creationId xmlns:a16="http://schemas.microsoft.com/office/drawing/2014/main" id="{7CF3760D-8D18-C5C9-8556-0217814B2D0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37">
                <a:extLst>
                  <a:ext uri="{FF2B5EF4-FFF2-40B4-BE49-F238E27FC236}">
                    <a16:creationId xmlns:a16="http://schemas.microsoft.com/office/drawing/2014/main" id="{8420B2EF-ED0E-F146-F422-27BD9D0CDA6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2" name="Google Shape;4242;p37">
              <a:extLst>
                <a:ext uri="{FF2B5EF4-FFF2-40B4-BE49-F238E27FC236}">
                  <a16:creationId xmlns:a16="http://schemas.microsoft.com/office/drawing/2014/main" id="{A4126D4A-1277-33D6-9312-324526C999B6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243" name="Google Shape;4243;p37">
                <a:extLst>
                  <a:ext uri="{FF2B5EF4-FFF2-40B4-BE49-F238E27FC236}">
                    <a16:creationId xmlns:a16="http://schemas.microsoft.com/office/drawing/2014/main" id="{B966FF21-DB96-54DF-BF82-071B31AF208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37">
                <a:extLst>
                  <a:ext uri="{FF2B5EF4-FFF2-40B4-BE49-F238E27FC236}">
                    <a16:creationId xmlns:a16="http://schemas.microsoft.com/office/drawing/2014/main" id="{418E692F-AB8F-E892-F0E3-CB34D9F0B5F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37">
                <a:extLst>
                  <a:ext uri="{FF2B5EF4-FFF2-40B4-BE49-F238E27FC236}">
                    <a16:creationId xmlns:a16="http://schemas.microsoft.com/office/drawing/2014/main" id="{6F1832F4-B5AC-C515-6418-7C4F53CF6C8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37">
                <a:extLst>
                  <a:ext uri="{FF2B5EF4-FFF2-40B4-BE49-F238E27FC236}">
                    <a16:creationId xmlns:a16="http://schemas.microsoft.com/office/drawing/2014/main" id="{1A71538D-B822-1253-E32F-D7E687DFF80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37">
                <a:extLst>
                  <a:ext uri="{FF2B5EF4-FFF2-40B4-BE49-F238E27FC236}">
                    <a16:creationId xmlns:a16="http://schemas.microsoft.com/office/drawing/2014/main" id="{41E51144-2206-EC06-CD9A-21595B393EB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37">
                <a:extLst>
                  <a:ext uri="{FF2B5EF4-FFF2-40B4-BE49-F238E27FC236}">
                    <a16:creationId xmlns:a16="http://schemas.microsoft.com/office/drawing/2014/main" id="{912EF8B9-4184-01A1-9A08-1AA3AE7175B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37">
                <a:extLst>
                  <a:ext uri="{FF2B5EF4-FFF2-40B4-BE49-F238E27FC236}">
                    <a16:creationId xmlns:a16="http://schemas.microsoft.com/office/drawing/2014/main" id="{5E6E97F4-46BA-A52C-5A18-C14E28E719D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37">
                <a:extLst>
                  <a:ext uri="{FF2B5EF4-FFF2-40B4-BE49-F238E27FC236}">
                    <a16:creationId xmlns:a16="http://schemas.microsoft.com/office/drawing/2014/main" id="{44BE647C-48DD-6A16-4D2A-277E58E253A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37">
                <a:extLst>
                  <a:ext uri="{FF2B5EF4-FFF2-40B4-BE49-F238E27FC236}">
                    <a16:creationId xmlns:a16="http://schemas.microsoft.com/office/drawing/2014/main" id="{97F12289-64B1-C297-36C4-4161C319E5A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37">
                <a:extLst>
                  <a:ext uri="{FF2B5EF4-FFF2-40B4-BE49-F238E27FC236}">
                    <a16:creationId xmlns:a16="http://schemas.microsoft.com/office/drawing/2014/main" id="{517D2E80-1C96-7DE3-FE26-A0B09A3B4F7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37">
                <a:extLst>
                  <a:ext uri="{FF2B5EF4-FFF2-40B4-BE49-F238E27FC236}">
                    <a16:creationId xmlns:a16="http://schemas.microsoft.com/office/drawing/2014/main" id="{A4A690A0-D39F-3D07-A7B3-37BE7A67F21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4" name="Google Shape;4254;p37">
              <a:extLst>
                <a:ext uri="{FF2B5EF4-FFF2-40B4-BE49-F238E27FC236}">
                  <a16:creationId xmlns:a16="http://schemas.microsoft.com/office/drawing/2014/main" id="{589A0391-FB19-896C-7029-4873244E479D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255" name="Google Shape;4255;p37">
                <a:extLst>
                  <a:ext uri="{FF2B5EF4-FFF2-40B4-BE49-F238E27FC236}">
                    <a16:creationId xmlns:a16="http://schemas.microsoft.com/office/drawing/2014/main" id="{3F767A94-51F8-B3D3-873B-F3F30D53A5A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37">
                <a:extLst>
                  <a:ext uri="{FF2B5EF4-FFF2-40B4-BE49-F238E27FC236}">
                    <a16:creationId xmlns:a16="http://schemas.microsoft.com/office/drawing/2014/main" id="{FBB4788B-3FC5-AE86-E296-E2205FC0153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37">
                <a:extLst>
                  <a:ext uri="{FF2B5EF4-FFF2-40B4-BE49-F238E27FC236}">
                    <a16:creationId xmlns:a16="http://schemas.microsoft.com/office/drawing/2014/main" id="{6A9B0362-213E-C5E5-691E-F371D11AF71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37">
                <a:extLst>
                  <a:ext uri="{FF2B5EF4-FFF2-40B4-BE49-F238E27FC236}">
                    <a16:creationId xmlns:a16="http://schemas.microsoft.com/office/drawing/2014/main" id="{56C71709-480F-7F4B-2272-179AFB9EE99D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37">
                <a:extLst>
                  <a:ext uri="{FF2B5EF4-FFF2-40B4-BE49-F238E27FC236}">
                    <a16:creationId xmlns:a16="http://schemas.microsoft.com/office/drawing/2014/main" id="{B0A8ADAC-923D-48CF-96F0-000837618D2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37">
                <a:extLst>
                  <a:ext uri="{FF2B5EF4-FFF2-40B4-BE49-F238E27FC236}">
                    <a16:creationId xmlns:a16="http://schemas.microsoft.com/office/drawing/2014/main" id="{6F6BC12F-FE32-F450-0A09-2872B28D087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37">
                <a:extLst>
                  <a:ext uri="{FF2B5EF4-FFF2-40B4-BE49-F238E27FC236}">
                    <a16:creationId xmlns:a16="http://schemas.microsoft.com/office/drawing/2014/main" id="{B4107496-4E06-083F-4A78-695F9D267CD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37">
                <a:extLst>
                  <a:ext uri="{FF2B5EF4-FFF2-40B4-BE49-F238E27FC236}">
                    <a16:creationId xmlns:a16="http://schemas.microsoft.com/office/drawing/2014/main" id="{B5CE4B80-4589-ED69-FBD3-A14435DBF9C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37">
                <a:extLst>
                  <a:ext uri="{FF2B5EF4-FFF2-40B4-BE49-F238E27FC236}">
                    <a16:creationId xmlns:a16="http://schemas.microsoft.com/office/drawing/2014/main" id="{2498B0D0-4218-175A-9D8F-2372BDE12AA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37">
                <a:extLst>
                  <a:ext uri="{FF2B5EF4-FFF2-40B4-BE49-F238E27FC236}">
                    <a16:creationId xmlns:a16="http://schemas.microsoft.com/office/drawing/2014/main" id="{2F5A9325-5545-35B8-7DE2-066F2ED24F4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37">
                <a:extLst>
                  <a:ext uri="{FF2B5EF4-FFF2-40B4-BE49-F238E27FC236}">
                    <a16:creationId xmlns:a16="http://schemas.microsoft.com/office/drawing/2014/main" id="{31415A2D-753A-D81E-FBEC-34190FD682D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6" name="Google Shape;4266;p37">
              <a:extLst>
                <a:ext uri="{FF2B5EF4-FFF2-40B4-BE49-F238E27FC236}">
                  <a16:creationId xmlns:a16="http://schemas.microsoft.com/office/drawing/2014/main" id="{88C7442A-67E1-2BFB-6FF2-26EB944BC3AE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267" name="Google Shape;4267;p37">
                <a:extLst>
                  <a:ext uri="{FF2B5EF4-FFF2-40B4-BE49-F238E27FC236}">
                    <a16:creationId xmlns:a16="http://schemas.microsoft.com/office/drawing/2014/main" id="{A014180F-F024-192C-F62E-CD5282004BC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37">
                <a:extLst>
                  <a:ext uri="{FF2B5EF4-FFF2-40B4-BE49-F238E27FC236}">
                    <a16:creationId xmlns:a16="http://schemas.microsoft.com/office/drawing/2014/main" id="{901ED69B-23A2-DA28-57A1-3D0F57A7A32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37">
                <a:extLst>
                  <a:ext uri="{FF2B5EF4-FFF2-40B4-BE49-F238E27FC236}">
                    <a16:creationId xmlns:a16="http://schemas.microsoft.com/office/drawing/2014/main" id="{25AEC437-D778-16EE-3583-22B0996987F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37">
                <a:extLst>
                  <a:ext uri="{FF2B5EF4-FFF2-40B4-BE49-F238E27FC236}">
                    <a16:creationId xmlns:a16="http://schemas.microsoft.com/office/drawing/2014/main" id="{D35D7353-94FF-A870-5A2C-ED8AE24957E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37">
                <a:extLst>
                  <a:ext uri="{FF2B5EF4-FFF2-40B4-BE49-F238E27FC236}">
                    <a16:creationId xmlns:a16="http://schemas.microsoft.com/office/drawing/2014/main" id="{2A749CF1-165B-C638-BC1D-3AFDDA1D708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37">
                <a:extLst>
                  <a:ext uri="{FF2B5EF4-FFF2-40B4-BE49-F238E27FC236}">
                    <a16:creationId xmlns:a16="http://schemas.microsoft.com/office/drawing/2014/main" id="{F55323CC-5BC6-C7B7-EAF0-547B5409089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37">
                <a:extLst>
                  <a:ext uri="{FF2B5EF4-FFF2-40B4-BE49-F238E27FC236}">
                    <a16:creationId xmlns:a16="http://schemas.microsoft.com/office/drawing/2014/main" id="{04A1FA70-3B52-FF30-D4A7-1E0AF277640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37">
                <a:extLst>
                  <a:ext uri="{FF2B5EF4-FFF2-40B4-BE49-F238E27FC236}">
                    <a16:creationId xmlns:a16="http://schemas.microsoft.com/office/drawing/2014/main" id="{D230879B-F4D4-E5EB-A79C-6E880FE937A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37">
                <a:extLst>
                  <a:ext uri="{FF2B5EF4-FFF2-40B4-BE49-F238E27FC236}">
                    <a16:creationId xmlns:a16="http://schemas.microsoft.com/office/drawing/2014/main" id="{726118DA-43F9-98FE-9347-2CB44F48179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37">
                <a:extLst>
                  <a:ext uri="{FF2B5EF4-FFF2-40B4-BE49-F238E27FC236}">
                    <a16:creationId xmlns:a16="http://schemas.microsoft.com/office/drawing/2014/main" id="{388BADC6-06AB-D824-2C3B-71843C98A08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37">
                <a:extLst>
                  <a:ext uri="{FF2B5EF4-FFF2-40B4-BE49-F238E27FC236}">
                    <a16:creationId xmlns:a16="http://schemas.microsoft.com/office/drawing/2014/main" id="{AA90C1ED-1EE4-A91D-B391-57224590C8F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8" name="Google Shape;4278;p37">
              <a:extLst>
                <a:ext uri="{FF2B5EF4-FFF2-40B4-BE49-F238E27FC236}">
                  <a16:creationId xmlns:a16="http://schemas.microsoft.com/office/drawing/2014/main" id="{03D9F5CD-1BFD-C28D-9FE0-696CD1D54AE1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279" name="Google Shape;4279;p37">
                <a:extLst>
                  <a:ext uri="{FF2B5EF4-FFF2-40B4-BE49-F238E27FC236}">
                    <a16:creationId xmlns:a16="http://schemas.microsoft.com/office/drawing/2014/main" id="{E52EEE4F-1388-B550-7E36-271A6B98D6D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37">
                <a:extLst>
                  <a:ext uri="{FF2B5EF4-FFF2-40B4-BE49-F238E27FC236}">
                    <a16:creationId xmlns:a16="http://schemas.microsoft.com/office/drawing/2014/main" id="{EB5FD829-29C1-A784-8CB6-C742ED90361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37">
                <a:extLst>
                  <a:ext uri="{FF2B5EF4-FFF2-40B4-BE49-F238E27FC236}">
                    <a16:creationId xmlns:a16="http://schemas.microsoft.com/office/drawing/2014/main" id="{9EBA3706-A720-17E3-ABCD-33C5DA41C1D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37">
                <a:extLst>
                  <a:ext uri="{FF2B5EF4-FFF2-40B4-BE49-F238E27FC236}">
                    <a16:creationId xmlns:a16="http://schemas.microsoft.com/office/drawing/2014/main" id="{6D1D92C2-F42D-F000-E402-A6AF3EBA9C8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37">
                <a:extLst>
                  <a:ext uri="{FF2B5EF4-FFF2-40B4-BE49-F238E27FC236}">
                    <a16:creationId xmlns:a16="http://schemas.microsoft.com/office/drawing/2014/main" id="{E0121662-EFC2-C8F8-CF0B-562A7CE8135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37">
                <a:extLst>
                  <a:ext uri="{FF2B5EF4-FFF2-40B4-BE49-F238E27FC236}">
                    <a16:creationId xmlns:a16="http://schemas.microsoft.com/office/drawing/2014/main" id="{0FE08775-C766-5AA3-EFF4-842B27965BD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37">
                <a:extLst>
                  <a:ext uri="{FF2B5EF4-FFF2-40B4-BE49-F238E27FC236}">
                    <a16:creationId xmlns:a16="http://schemas.microsoft.com/office/drawing/2014/main" id="{8BBCC1BC-E900-79FB-D142-585D62774D2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37">
                <a:extLst>
                  <a:ext uri="{FF2B5EF4-FFF2-40B4-BE49-F238E27FC236}">
                    <a16:creationId xmlns:a16="http://schemas.microsoft.com/office/drawing/2014/main" id="{929E43B0-5E9A-7DC0-70DD-6C5AF9ED19B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37">
                <a:extLst>
                  <a:ext uri="{FF2B5EF4-FFF2-40B4-BE49-F238E27FC236}">
                    <a16:creationId xmlns:a16="http://schemas.microsoft.com/office/drawing/2014/main" id="{D19A4145-0DB3-6487-C9DD-5E6402C49E4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37">
                <a:extLst>
                  <a:ext uri="{FF2B5EF4-FFF2-40B4-BE49-F238E27FC236}">
                    <a16:creationId xmlns:a16="http://schemas.microsoft.com/office/drawing/2014/main" id="{BF593F1D-1735-D575-7DF7-E6BC77CB947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37">
                <a:extLst>
                  <a:ext uri="{FF2B5EF4-FFF2-40B4-BE49-F238E27FC236}">
                    <a16:creationId xmlns:a16="http://schemas.microsoft.com/office/drawing/2014/main" id="{52D335B9-81EC-25B5-350A-D6D1B2521D1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0" name="Google Shape;4290;p37">
              <a:extLst>
                <a:ext uri="{FF2B5EF4-FFF2-40B4-BE49-F238E27FC236}">
                  <a16:creationId xmlns:a16="http://schemas.microsoft.com/office/drawing/2014/main" id="{DE77462E-D356-01B8-441C-05C256A504E1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291" name="Google Shape;4291;p37">
                <a:extLst>
                  <a:ext uri="{FF2B5EF4-FFF2-40B4-BE49-F238E27FC236}">
                    <a16:creationId xmlns:a16="http://schemas.microsoft.com/office/drawing/2014/main" id="{9F94EF0B-4FCF-D116-426E-D5E849BC382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37">
                <a:extLst>
                  <a:ext uri="{FF2B5EF4-FFF2-40B4-BE49-F238E27FC236}">
                    <a16:creationId xmlns:a16="http://schemas.microsoft.com/office/drawing/2014/main" id="{E040FAF0-9D93-4C78-016F-A9EE8A0A7E3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37">
                <a:extLst>
                  <a:ext uri="{FF2B5EF4-FFF2-40B4-BE49-F238E27FC236}">
                    <a16:creationId xmlns:a16="http://schemas.microsoft.com/office/drawing/2014/main" id="{0D1DCD5F-B778-0E3F-49A7-11F67AF268C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37">
                <a:extLst>
                  <a:ext uri="{FF2B5EF4-FFF2-40B4-BE49-F238E27FC236}">
                    <a16:creationId xmlns:a16="http://schemas.microsoft.com/office/drawing/2014/main" id="{CD9F40E1-A9CB-A19D-E06D-C3E8DC4E647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37">
                <a:extLst>
                  <a:ext uri="{FF2B5EF4-FFF2-40B4-BE49-F238E27FC236}">
                    <a16:creationId xmlns:a16="http://schemas.microsoft.com/office/drawing/2014/main" id="{F393E77C-B80C-5176-5BCD-640BB98E5C3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37">
                <a:extLst>
                  <a:ext uri="{FF2B5EF4-FFF2-40B4-BE49-F238E27FC236}">
                    <a16:creationId xmlns:a16="http://schemas.microsoft.com/office/drawing/2014/main" id="{7ED1DBDF-DD89-95D1-99E2-AC3813DB5E6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37">
                <a:extLst>
                  <a:ext uri="{FF2B5EF4-FFF2-40B4-BE49-F238E27FC236}">
                    <a16:creationId xmlns:a16="http://schemas.microsoft.com/office/drawing/2014/main" id="{43CB0B34-4917-54DF-5AE6-8CCBB6C94D8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37">
                <a:extLst>
                  <a:ext uri="{FF2B5EF4-FFF2-40B4-BE49-F238E27FC236}">
                    <a16:creationId xmlns:a16="http://schemas.microsoft.com/office/drawing/2014/main" id="{CCC04D68-A915-98D8-B826-3062B48D9CB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37">
                <a:extLst>
                  <a:ext uri="{FF2B5EF4-FFF2-40B4-BE49-F238E27FC236}">
                    <a16:creationId xmlns:a16="http://schemas.microsoft.com/office/drawing/2014/main" id="{6F7A2B19-DE0A-6C6C-D7D2-1DCB4BE0CFE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37">
                <a:extLst>
                  <a:ext uri="{FF2B5EF4-FFF2-40B4-BE49-F238E27FC236}">
                    <a16:creationId xmlns:a16="http://schemas.microsoft.com/office/drawing/2014/main" id="{4D201648-A1B7-8A1D-E538-3AFCA58EECB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37">
                <a:extLst>
                  <a:ext uri="{FF2B5EF4-FFF2-40B4-BE49-F238E27FC236}">
                    <a16:creationId xmlns:a16="http://schemas.microsoft.com/office/drawing/2014/main" id="{D5A5C13E-480B-ABDF-4809-7463CD224DB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2" name="Google Shape;4302;p37">
              <a:extLst>
                <a:ext uri="{FF2B5EF4-FFF2-40B4-BE49-F238E27FC236}">
                  <a16:creationId xmlns:a16="http://schemas.microsoft.com/office/drawing/2014/main" id="{25B1A5D6-2C5E-0F2E-1E03-45071BA3835A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303" name="Google Shape;4303;p37">
                <a:extLst>
                  <a:ext uri="{FF2B5EF4-FFF2-40B4-BE49-F238E27FC236}">
                    <a16:creationId xmlns:a16="http://schemas.microsoft.com/office/drawing/2014/main" id="{20C18F81-C4F0-C8B7-424B-2DDDB72AAC8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37">
                <a:extLst>
                  <a:ext uri="{FF2B5EF4-FFF2-40B4-BE49-F238E27FC236}">
                    <a16:creationId xmlns:a16="http://schemas.microsoft.com/office/drawing/2014/main" id="{74A6ACED-042D-3600-4211-01EEA488351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37">
                <a:extLst>
                  <a:ext uri="{FF2B5EF4-FFF2-40B4-BE49-F238E27FC236}">
                    <a16:creationId xmlns:a16="http://schemas.microsoft.com/office/drawing/2014/main" id="{53D63305-5BDA-AD5E-CEFC-6774F4635EB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37">
                <a:extLst>
                  <a:ext uri="{FF2B5EF4-FFF2-40B4-BE49-F238E27FC236}">
                    <a16:creationId xmlns:a16="http://schemas.microsoft.com/office/drawing/2014/main" id="{30C7E242-E077-9DC4-FB9C-DF5AC122496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37">
                <a:extLst>
                  <a:ext uri="{FF2B5EF4-FFF2-40B4-BE49-F238E27FC236}">
                    <a16:creationId xmlns:a16="http://schemas.microsoft.com/office/drawing/2014/main" id="{40B2CA5C-36C0-0FDB-01E8-E1A852412AF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37">
                <a:extLst>
                  <a:ext uri="{FF2B5EF4-FFF2-40B4-BE49-F238E27FC236}">
                    <a16:creationId xmlns:a16="http://schemas.microsoft.com/office/drawing/2014/main" id="{F57F345B-1F97-8E55-CC12-2BC95BEA338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37">
                <a:extLst>
                  <a:ext uri="{FF2B5EF4-FFF2-40B4-BE49-F238E27FC236}">
                    <a16:creationId xmlns:a16="http://schemas.microsoft.com/office/drawing/2014/main" id="{4650650F-31F3-9D3E-170F-9BBA88E2965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37">
                <a:extLst>
                  <a:ext uri="{FF2B5EF4-FFF2-40B4-BE49-F238E27FC236}">
                    <a16:creationId xmlns:a16="http://schemas.microsoft.com/office/drawing/2014/main" id="{B66727FD-E93F-07D0-84B0-ABDE6CED547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37">
                <a:extLst>
                  <a:ext uri="{FF2B5EF4-FFF2-40B4-BE49-F238E27FC236}">
                    <a16:creationId xmlns:a16="http://schemas.microsoft.com/office/drawing/2014/main" id="{BB1CCB57-9DCA-7CA3-22F9-303607A9DA47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37">
                <a:extLst>
                  <a:ext uri="{FF2B5EF4-FFF2-40B4-BE49-F238E27FC236}">
                    <a16:creationId xmlns:a16="http://schemas.microsoft.com/office/drawing/2014/main" id="{8989FF6B-D69A-B7B9-E9DE-69908218200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37">
                <a:extLst>
                  <a:ext uri="{FF2B5EF4-FFF2-40B4-BE49-F238E27FC236}">
                    <a16:creationId xmlns:a16="http://schemas.microsoft.com/office/drawing/2014/main" id="{23A8E693-BEA1-B9AE-6898-84BD37C2EBB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4" name="Google Shape;4314;p37">
              <a:extLst>
                <a:ext uri="{FF2B5EF4-FFF2-40B4-BE49-F238E27FC236}">
                  <a16:creationId xmlns:a16="http://schemas.microsoft.com/office/drawing/2014/main" id="{1199E7FE-6BC3-F122-ADA6-FECFDBB86051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315" name="Google Shape;4315;p37">
                <a:extLst>
                  <a:ext uri="{FF2B5EF4-FFF2-40B4-BE49-F238E27FC236}">
                    <a16:creationId xmlns:a16="http://schemas.microsoft.com/office/drawing/2014/main" id="{1C184703-0B1A-95EE-BBC1-4E0E05F642F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37">
                <a:extLst>
                  <a:ext uri="{FF2B5EF4-FFF2-40B4-BE49-F238E27FC236}">
                    <a16:creationId xmlns:a16="http://schemas.microsoft.com/office/drawing/2014/main" id="{0EE02C2B-21F9-69DB-DC86-A3D4B49DE28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37">
                <a:extLst>
                  <a:ext uri="{FF2B5EF4-FFF2-40B4-BE49-F238E27FC236}">
                    <a16:creationId xmlns:a16="http://schemas.microsoft.com/office/drawing/2014/main" id="{4298DB15-6810-65A4-40A9-50289A74F00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37">
                <a:extLst>
                  <a:ext uri="{FF2B5EF4-FFF2-40B4-BE49-F238E27FC236}">
                    <a16:creationId xmlns:a16="http://schemas.microsoft.com/office/drawing/2014/main" id="{BEC6C64C-D665-FBA4-6A0F-494F1DF0027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37">
                <a:extLst>
                  <a:ext uri="{FF2B5EF4-FFF2-40B4-BE49-F238E27FC236}">
                    <a16:creationId xmlns:a16="http://schemas.microsoft.com/office/drawing/2014/main" id="{DB040D1C-4E41-C709-996F-0AA406E84EC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37">
                <a:extLst>
                  <a:ext uri="{FF2B5EF4-FFF2-40B4-BE49-F238E27FC236}">
                    <a16:creationId xmlns:a16="http://schemas.microsoft.com/office/drawing/2014/main" id="{A0C22053-BEA3-CDAE-8BD0-53C2F88AE8B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37">
                <a:extLst>
                  <a:ext uri="{FF2B5EF4-FFF2-40B4-BE49-F238E27FC236}">
                    <a16:creationId xmlns:a16="http://schemas.microsoft.com/office/drawing/2014/main" id="{6F0A61A2-2470-B2A5-5A02-4775BCA3B4E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37">
                <a:extLst>
                  <a:ext uri="{FF2B5EF4-FFF2-40B4-BE49-F238E27FC236}">
                    <a16:creationId xmlns:a16="http://schemas.microsoft.com/office/drawing/2014/main" id="{1DA50B0F-7046-96E9-7BA2-A5E47203341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37">
                <a:extLst>
                  <a:ext uri="{FF2B5EF4-FFF2-40B4-BE49-F238E27FC236}">
                    <a16:creationId xmlns:a16="http://schemas.microsoft.com/office/drawing/2014/main" id="{3D31BFC8-A823-C645-8106-00B5C299139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37">
                <a:extLst>
                  <a:ext uri="{FF2B5EF4-FFF2-40B4-BE49-F238E27FC236}">
                    <a16:creationId xmlns:a16="http://schemas.microsoft.com/office/drawing/2014/main" id="{4F3270B2-1B80-4BCD-3F4B-8B8EB784F36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37">
                <a:extLst>
                  <a:ext uri="{FF2B5EF4-FFF2-40B4-BE49-F238E27FC236}">
                    <a16:creationId xmlns:a16="http://schemas.microsoft.com/office/drawing/2014/main" id="{B07B2143-3704-D8C4-19E9-28BD206D561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6" name="Google Shape;4326;p37">
              <a:extLst>
                <a:ext uri="{FF2B5EF4-FFF2-40B4-BE49-F238E27FC236}">
                  <a16:creationId xmlns:a16="http://schemas.microsoft.com/office/drawing/2014/main" id="{14FEB7AD-DFEB-6F4D-C54F-5E564B442F80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327" name="Google Shape;4327;p37">
                <a:extLst>
                  <a:ext uri="{FF2B5EF4-FFF2-40B4-BE49-F238E27FC236}">
                    <a16:creationId xmlns:a16="http://schemas.microsoft.com/office/drawing/2014/main" id="{FD9F9C5C-1515-8F09-977E-8C91B54E061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37">
                <a:extLst>
                  <a:ext uri="{FF2B5EF4-FFF2-40B4-BE49-F238E27FC236}">
                    <a16:creationId xmlns:a16="http://schemas.microsoft.com/office/drawing/2014/main" id="{9FCC9359-AC12-1885-C87F-0149EE57259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37">
                <a:extLst>
                  <a:ext uri="{FF2B5EF4-FFF2-40B4-BE49-F238E27FC236}">
                    <a16:creationId xmlns:a16="http://schemas.microsoft.com/office/drawing/2014/main" id="{D1A7D249-26AF-83D7-16F2-730B4575A438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37">
                <a:extLst>
                  <a:ext uri="{FF2B5EF4-FFF2-40B4-BE49-F238E27FC236}">
                    <a16:creationId xmlns:a16="http://schemas.microsoft.com/office/drawing/2014/main" id="{AF9BCA21-1B58-2DB8-9172-D94BE1AC7D1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37">
                <a:extLst>
                  <a:ext uri="{FF2B5EF4-FFF2-40B4-BE49-F238E27FC236}">
                    <a16:creationId xmlns:a16="http://schemas.microsoft.com/office/drawing/2014/main" id="{A3910015-BA9D-FD84-01EE-66FDC967755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37">
                <a:extLst>
                  <a:ext uri="{FF2B5EF4-FFF2-40B4-BE49-F238E27FC236}">
                    <a16:creationId xmlns:a16="http://schemas.microsoft.com/office/drawing/2014/main" id="{F218D05E-7A1C-6239-14EB-9573477AF97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37">
                <a:extLst>
                  <a:ext uri="{FF2B5EF4-FFF2-40B4-BE49-F238E27FC236}">
                    <a16:creationId xmlns:a16="http://schemas.microsoft.com/office/drawing/2014/main" id="{C1C6992E-5F69-C421-BEA5-DBA21C60A1A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37">
                <a:extLst>
                  <a:ext uri="{FF2B5EF4-FFF2-40B4-BE49-F238E27FC236}">
                    <a16:creationId xmlns:a16="http://schemas.microsoft.com/office/drawing/2014/main" id="{3F9BFA50-642A-F579-A06B-0484A64E75C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37">
                <a:extLst>
                  <a:ext uri="{FF2B5EF4-FFF2-40B4-BE49-F238E27FC236}">
                    <a16:creationId xmlns:a16="http://schemas.microsoft.com/office/drawing/2014/main" id="{2D9E580E-572C-A514-B3B5-297C87A552E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37">
                <a:extLst>
                  <a:ext uri="{FF2B5EF4-FFF2-40B4-BE49-F238E27FC236}">
                    <a16:creationId xmlns:a16="http://schemas.microsoft.com/office/drawing/2014/main" id="{9E020800-4789-48C8-9128-DBD6DF3079D5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37">
                <a:extLst>
                  <a:ext uri="{FF2B5EF4-FFF2-40B4-BE49-F238E27FC236}">
                    <a16:creationId xmlns:a16="http://schemas.microsoft.com/office/drawing/2014/main" id="{1DB61B12-23B6-1C5E-C793-13484CC9587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8" name="Google Shape;4338;p37">
              <a:extLst>
                <a:ext uri="{FF2B5EF4-FFF2-40B4-BE49-F238E27FC236}">
                  <a16:creationId xmlns:a16="http://schemas.microsoft.com/office/drawing/2014/main" id="{CD170DED-F7ED-B4B0-774A-BDB9C10F6331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339" name="Google Shape;4339;p37">
                <a:extLst>
                  <a:ext uri="{FF2B5EF4-FFF2-40B4-BE49-F238E27FC236}">
                    <a16:creationId xmlns:a16="http://schemas.microsoft.com/office/drawing/2014/main" id="{C86A86E3-0B11-B5E4-A089-068C8076776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37">
                <a:extLst>
                  <a:ext uri="{FF2B5EF4-FFF2-40B4-BE49-F238E27FC236}">
                    <a16:creationId xmlns:a16="http://schemas.microsoft.com/office/drawing/2014/main" id="{E5CCF242-D7A6-F1DD-4880-E336F689779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37">
                <a:extLst>
                  <a:ext uri="{FF2B5EF4-FFF2-40B4-BE49-F238E27FC236}">
                    <a16:creationId xmlns:a16="http://schemas.microsoft.com/office/drawing/2014/main" id="{5A0F24BB-6710-F4C3-F773-22372144101F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37">
                <a:extLst>
                  <a:ext uri="{FF2B5EF4-FFF2-40B4-BE49-F238E27FC236}">
                    <a16:creationId xmlns:a16="http://schemas.microsoft.com/office/drawing/2014/main" id="{C6B77A14-1811-9D58-42BD-420E1AA98F4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37">
                <a:extLst>
                  <a:ext uri="{FF2B5EF4-FFF2-40B4-BE49-F238E27FC236}">
                    <a16:creationId xmlns:a16="http://schemas.microsoft.com/office/drawing/2014/main" id="{A76C0E56-CC6F-C3DE-B104-D96797553DD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37">
                <a:extLst>
                  <a:ext uri="{FF2B5EF4-FFF2-40B4-BE49-F238E27FC236}">
                    <a16:creationId xmlns:a16="http://schemas.microsoft.com/office/drawing/2014/main" id="{E3326442-B6F0-B0D5-2AD8-DD820EF6FE2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37">
                <a:extLst>
                  <a:ext uri="{FF2B5EF4-FFF2-40B4-BE49-F238E27FC236}">
                    <a16:creationId xmlns:a16="http://schemas.microsoft.com/office/drawing/2014/main" id="{80172AC0-C4FC-AD34-4936-DD0A5F5696C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37">
                <a:extLst>
                  <a:ext uri="{FF2B5EF4-FFF2-40B4-BE49-F238E27FC236}">
                    <a16:creationId xmlns:a16="http://schemas.microsoft.com/office/drawing/2014/main" id="{1E590870-A72B-7887-AE8F-7089F6D63D6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37">
                <a:extLst>
                  <a:ext uri="{FF2B5EF4-FFF2-40B4-BE49-F238E27FC236}">
                    <a16:creationId xmlns:a16="http://schemas.microsoft.com/office/drawing/2014/main" id="{BF24F3ED-EE66-5A7B-8B43-7BB8EC212FC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37">
                <a:extLst>
                  <a:ext uri="{FF2B5EF4-FFF2-40B4-BE49-F238E27FC236}">
                    <a16:creationId xmlns:a16="http://schemas.microsoft.com/office/drawing/2014/main" id="{2DBC131E-C175-7605-8E7A-CB4330C9ABB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37">
                <a:extLst>
                  <a:ext uri="{FF2B5EF4-FFF2-40B4-BE49-F238E27FC236}">
                    <a16:creationId xmlns:a16="http://schemas.microsoft.com/office/drawing/2014/main" id="{348DFAE0-67E6-10DF-F516-FC36954CBCD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0" name="Google Shape;4350;p37">
              <a:extLst>
                <a:ext uri="{FF2B5EF4-FFF2-40B4-BE49-F238E27FC236}">
                  <a16:creationId xmlns:a16="http://schemas.microsoft.com/office/drawing/2014/main" id="{8BC572E1-DCB0-FC41-F69E-F3F6DB95571D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351" name="Google Shape;4351;p37">
                <a:extLst>
                  <a:ext uri="{FF2B5EF4-FFF2-40B4-BE49-F238E27FC236}">
                    <a16:creationId xmlns:a16="http://schemas.microsoft.com/office/drawing/2014/main" id="{32F3F515-5666-0E0B-8AA1-FE05995B493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37">
                <a:extLst>
                  <a:ext uri="{FF2B5EF4-FFF2-40B4-BE49-F238E27FC236}">
                    <a16:creationId xmlns:a16="http://schemas.microsoft.com/office/drawing/2014/main" id="{E7AE9C4D-5360-7FD0-8B49-8260E3A174D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37">
                <a:extLst>
                  <a:ext uri="{FF2B5EF4-FFF2-40B4-BE49-F238E27FC236}">
                    <a16:creationId xmlns:a16="http://schemas.microsoft.com/office/drawing/2014/main" id="{C88A0079-35A9-D550-471E-5BDCFBD2D6A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37">
                <a:extLst>
                  <a:ext uri="{FF2B5EF4-FFF2-40B4-BE49-F238E27FC236}">
                    <a16:creationId xmlns:a16="http://schemas.microsoft.com/office/drawing/2014/main" id="{2CF2CA64-B2F7-0718-2B4E-8C166FF4050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37">
                <a:extLst>
                  <a:ext uri="{FF2B5EF4-FFF2-40B4-BE49-F238E27FC236}">
                    <a16:creationId xmlns:a16="http://schemas.microsoft.com/office/drawing/2014/main" id="{EB48ABF8-31AE-E8A2-ED0A-B1678BD8FDB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37">
                <a:extLst>
                  <a:ext uri="{FF2B5EF4-FFF2-40B4-BE49-F238E27FC236}">
                    <a16:creationId xmlns:a16="http://schemas.microsoft.com/office/drawing/2014/main" id="{647188E7-EDF9-EBAC-8E00-C782DAA316E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37">
                <a:extLst>
                  <a:ext uri="{FF2B5EF4-FFF2-40B4-BE49-F238E27FC236}">
                    <a16:creationId xmlns:a16="http://schemas.microsoft.com/office/drawing/2014/main" id="{37019DC2-09CA-005C-D468-AFE13A752FB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37">
                <a:extLst>
                  <a:ext uri="{FF2B5EF4-FFF2-40B4-BE49-F238E27FC236}">
                    <a16:creationId xmlns:a16="http://schemas.microsoft.com/office/drawing/2014/main" id="{AD3110CD-3A9C-D8AD-2FB4-F21A88108EA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37">
                <a:extLst>
                  <a:ext uri="{FF2B5EF4-FFF2-40B4-BE49-F238E27FC236}">
                    <a16:creationId xmlns:a16="http://schemas.microsoft.com/office/drawing/2014/main" id="{73DA8558-DCB4-ADEA-1D56-0D347EFA547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37">
                <a:extLst>
                  <a:ext uri="{FF2B5EF4-FFF2-40B4-BE49-F238E27FC236}">
                    <a16:creationId xmlns:a16="http://schemas.microsoft.com/office/drawing/2014/main" id="{4A0F2A28-1069-B3F5-ACD6-01D83FE2D9E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37">
                <a:extLst>
                  <a:ext uri="{FF2B5EF4-FFF2-40B4-BE49-F238E27FC236}">
                    <a16:creationId xmlns:a16="http://schemas.microsoft.com/office/drawing/2014/main" id="{F335638E-E41D-D2B5-418E-09E3C1DE375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2" name="Google Shape;4362;p37">
              <a:extLst>
                <a:ext uri="{FF2B5EF4-FFF2-40B4-BE49-F238E27FC236}">
                  <a16:creationId xmlns:a16="http://schemas.microsoft.com/office/drawing/2014/main" id="{88780236-0B20-B600-672C-E2FAD66AC8A7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363" name="Google Shape;4363;p37">
                <a:extLst>
                  <a:ext uri="{FF2B5EF4-FFF2-40B4-BE49-F238E27FC236}">
                    <a16:creationId xmlns:a16="http://schemas.microsoft.com/office/drawing/2014/main" id="{1B4BEE3F-9EF5-F433-FF79-A4A56DD6FD7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37">
                <a:extLst>
                  <a:ext uri="{FF2B5EF4-FFF2-40B4-BE49-F238E27FC236}">
                    <a16:creationId xmlns:a16="http://schemas.microsoft.com/office/drawing/2014/main" id="{BDD080EF-939E-28F8-3948-AE8AE3CF53A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37">
                <a:extLst>
                  <a:ext uri="{FF2B5EF4-FFF2-40B4-BE49-F238E27FC236}">
                    <a16:creationId xmlns:a16="http://schemas.microsoft.com/office/drawing/2014/main" id="{60A16409-8198-EC50-C576-D91700AEB2A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37">
                <a:extLst>
                  <a:ext uri="{FF2B5EF4-FFF2-40B4-BE49-F238E27FC236}">
                    <a16:creationId xmlns:a16="http://schemas.microsoft.com/office/drawing/2014/main" id="{154D8FE0-1CE1-6155-9926-49C4C14FF30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37">
                <a:extLst>
                  <a:ext uri="{FF2B5EF4-FFF2-40B4-BE49-F238E27FC236}">
                    <a16:creationId xmlns:a16="http://schemas.microsoft.com/office/drawing/2014/main" id="{48DD8F60-C618-FFE3-F1B7-4FEBD222F74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37">
                <a:extLst>
                  <a:ext uri="{FF2B5EF4-FFF2-40B4-BE49-F238E27FC236}">
                    <a16:creationId xmlns:a16="http://schemas.microsoft.com/office/drawing/2014/main" id="{7F7034DC-8F25-764E-3553-ABEE9AD1F0F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37">
                <a:extLst>
                  <a:ext uri="{FF2B5EF4-FFF2-40B4-BE49-F238E27FC236}">
                    <a16:creationId xmlns:a16="http://schemas.microsoft.com/office/drawing/2014/main" id="{CAF38075-9CDC-2F90-70F9-7FA92F17B4C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37">
                <a:extLst>
                  <a:ext uri="{FF2B5EF4-FFF2-40B4-BE49-F238E27FC236}">
                    <a16:creationId xmlns:a16="http://schemas.microsoft.com/office/drawing/2014/main" id="{0BECA7EA-D9E2-480B-1058-41EC968D1F5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37">
                <a:extLst>
                  <a:ext uri="{FF2B5EF4-FFF2-40B4-BE49-F238E27FC236}">
                    <a16:creationId xmlns:a16="http://schemas.microsoft.com/office/drawing/2014/main" id="{CB4315BD-5F31-C75C-8C86-EA442BC9846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37">
                <a:extLst>
                  <a:ext uri="{FF2B5EF4-FFF2-40B4-BE49-F238E27FC236}">
                    <a16:creationId xmlns:a16="http://schemas.microsoft.com/office/drawing/2014/main" id="{09C94F66-00B7-5CD4-E634-EA0AD52A4C2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37">
                <a:extLst>
                  <a:ext uri="{FF2B5EF4-FFF2-40B4-BE49-F238E27FC236}">
                    <a16:creationId xmlns:a16="http://schemas.microsoft.com/office/drawing/2014/main" id="{85E598FF-57F8-361D-3029-300EAF08DC7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4" name="Google Shape;4374;p37">
            <a:extLst>
              <a:ext uri="{FF2B5EF4-FFF2-40B4-BE49-F238E27FC236}">
                <a16:creationId xmlns:a16="http://schemas.microsoft.com/office/drawing/2014/main" id="{C5745B76-0526-EDBA-FFDB-77D889F3AA62}"/>
              </a:ext>
            </a:extLst>
          </p:cNvPr>
          <p:cNvGrpSpPr/>
          <p:nvPr/>
        </p:nvGrpSpPr>
        <p:grpSpPr>
          <a:xfrm>
            <a:off x="6574814" y="4137146"/>
            <a:ext cx="3646772" cy="729662"/>
            <a:chOff x="3844788" y="3789525"/>
            <a:chExt cx="3388878" cy="678124"/>
          </a:xfrm>
        </p:grpSpPr>
        <p:sp>
          <p:nvSpPr>
            <p:cNvPr id="4375" name="Google Shape;4375;p37">
              <a:extLst>
                <a:ext uri="{FF2B5EF4-FFF2-40B4-BE49-F238E27FC236}">
                  <a16:creationId xmlns:a16="http://schemas.microsoft.com/office/drawing/2014/main" id="{10D6F47D-50E2-1DC2-E43F-F79F87F39347}"/>
                </a:ext>
              </a:extLst>
            </p:cNvPr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7">
              <a:extLst>
                <a:ext uri="{FF2B5EF4-FFF2-40B4-BE49-F238E27FC236}">
                  <a16:creationId xmlns:a16="http://schemas.microsoft.com/office/drawing/2014/main" id="{06CCBEBD-E64A-B35A-DD23-C07E7D2F11AE}"/>
                </a:ext>
              </a:extLst>
            </p:cNvPr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7">
              <a:extLst>
                <a:ext uri="{FF2B5EF4-FFF2-40B4-BE49-F238E27FC236}">
                  <a16:creationId xmlns:a16="http://schemas.microsoft.com/office/drawing/2014/main" id="{4546A761-E0BD-9F2F-44EB-824EB18FB430}"/>
                </a:ext>
              </a:extLst>
            </p:cNvPr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7">
              <a:extLst>
                <a:ext uri="{FF2B5EF4-FFF2-40B4-BE49-F238E27FC236}">
                  <a16:creationId xmlns:a16="http://schemas.microsoft.com/office/drawing/2014/main" id="{6B8D3290-B65F-0A29-4FB4-03A7D8E2C2AF}"/>
                </a:ext>
              </a:extLst>
            </p:cNvPr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7">
              <a:extLst>
                <a:ext uri="{FF2B5EF4-FFF2-40B4-BE49-F238E27FC236}">
                  <a16:creationId xmlns:a16="http://schemas.microsoft.com/office/drawing/2014/main" id="{37C54A0F-B684-B4EF-12FA-D70880BE30EC}"/>
                </a:ext>
              </a:extLst>
            </p:cNvPr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9" name="Google Shape;4199;p37">
            <a:extLst>
              <a:ext uri="{FF2B5EF4-FFF2-40B4-BE49-F238E27FC236}">
                <a16:creationId xmlns:a16="http://schemas.microsoft.com/office/drawing/2014/main" id="{94715DE1-77B5-2D91-F588-A36A1BA66E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3910" y="1223569"/>
            <a:ext cx="8636674" cy="3619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• </a:t>
            </a:r>
            <a:r>
              <a:rPr lang="en-US" sz="1600" b="1" dirty="0"/>
              <a:t>Promoting Domestic Production</a:t>
            </a:r>
            <a:r>
              <a:rPr lang="ar-EG" sz="1600" dirty="0"/>
              <a:t>:</a:t>
            </a:r>
            <a:endParaRPr lang="ar-EG" sz="1400" dirty="0"/>
          </a:p>
          <a:p>
            <a:pPr marL="403225" lvl="0" indent="-2286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1- </a:t>
            </a:r>
            <a:r>
              <a:rPr lang="en-US" sz="1400" b="1" u="sng" dirty="0"/>
              <a:t>Provide Targeted Incentives</a:t>
            </a:r>
            <a:r>
              <a:rPr lang="en-US" sz="1400" dirty="0"/>
              <a:t>: Offer tax breaks, subsidies, and other incentives to encourage domestic production of key imported goods, such as food, pharmaceuticals, and manufacturing inputs.</a:t>
            </a:r>
          </a:p>
          <a:p>
            <a:pPr marL="403225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2- </a:t>
            </a:r>
            <a:r>
              <a:rPr lang="en-US" sz="1400" b="1" u="sng" dirty="0"/>
              <a:t>Improve Business Environment</a:t>
            </a:r>
            <a:r>
              <a:rPr lang="en-US" sz="1400" dirty="0"/>
              <a:t>: Simplify regulatory procedures, reduce bureaucratic hurdles, and provide access to affordable financing to facilitate domestic investment and entrepreneurship.</a:t>
            </a:r>
          </a:p>
          <a:p>
            <a:pPr marL="403225" indent="-228600" algn="l">
              <a:spcBef>
                <a:spcPts val="1200"/>
              </a:spcBef>
            </a:pPr>
            <a:r>
              <a:rPr lang="en-US" sz="1400" dirty="0"/>
              <a:t>3- </a:t>
            </a:r>
            <a:r>
              <a:rPr lang="en-US" sz="1400" b="1" u="sng" dirty="0"/>
              <a:t>Invest in Research and Development</a:t>
            </a:r>
            <a:r>
              <a:rPr lang="en-US" sz="1400" dirty="0"/>
              <a:t>: Support research and development activities to enhance domestic innovation and competitiveness, enabling local industries to produce high-quality products that can compete with imports.</a:t>
            </a:r>
          </a:p>
        </p:txBody>
      </p:sp>
    </p:spTree>
    <p:extLst>
      <p:ext uri="{BB962C8B-B14F-4D97-AF65-F5344CB8AC3E}">
        <p14:creationId xmlns:p14="http://schemas.microsoft.com/office/powerpoint/2010/main" val="2951440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>
          <a:extLst>
            <a:ext uri="{FF2B5EF4-FFF2-40B4-BE49-F238E27FC236}">
              <a16:creationId xmlns:a16="http://schemas.microsoft.com/office/drawing/2014/main" id="{0AC0EFBA-7273-F8E3-FCA6-A5DD6DB76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37">
            <a:extLst>
              <a:ext uri="{FF2B5EF4-FFF2-40B4-BE49-F238E27FC236}">
                <a16:creationId xmlns:a16="http://schemas.microsoft.com/office/drawing/2014/main" id="{0B885509-C0A5-E75F-5A5F-27150750F9E3}"/>
              </a:ext>
            </a:extLst>
          </p:cNvPr>
          <p:cNvSpPr/>
          <p:nvPr/>
        </p:nvSpPr>
        <p:spPr>
          <a:xfrm>
            <a:off x="5791027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5" name="Google Shape;4195;p37">
            <a:extLst>
              <a:ext uri="{FF2B5EF4-FFF2-40B4-BE49-F238E27FC236}">
                <a16:creationId xmlns:a16="http://schemas.microsoft.com/office/drawing/2014/main" id="{B5A59707-27EE-0309-A7DE-DD909E0DB102}"/>
              </a:ext>
            </a:extLst>
          </p:cNvPr>
          <p:cNvSpPr/>
          <p:nvPr/>
        </p:nvSpPr>
        <p:spPr>
          <a:xfrm flipH="1">
            <a:off x="-232573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37">
            <a:extLst>
              <a:ext uri="{FF2B5EF4-FFF2-40B4-BE49-F238E27FC236}">
                <a16:creationId xmlns:a16="http://schemas.microsoft.com/office/drawing/2014/main" id="{3B73503F-7C86-C2CC-0DD3-86E4111B78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4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+mn-lt"/>
              </a:rPr>
              <a:t>Recommendations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for Policymakers</a:t>
            </a:r>
            <a:endParaRPr dirty="0"/>
          </a:p>
        </p:txBody>
      </p:sp>
      <p:sp>
        <p:nvSpPr>
          <p:cNvPr id="4216" name="Google Shape;4216;p37">
            <a:extLst>
              <a:ext uri="{FF2B5EF4-FFF2-40B4-BE49-F238E27FC236}">
                <a16:creationId xmlns:a16="http://schemas.microsoft.com/office/drawing/2014/main" id="{5112A58E-B449-8EAC-D466-DA2D1F3FFBE0}"/>
              </a:ext>
            </a:extLst>
          </p:cNvPr>
          <p:cNvSpPr/>
          <p:nvPr/>
        </p:nvSpPr>
        <p:spPr>
          <a:xfrm rot="1159801">
            <a:off x="8705437" y="104055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7" name="Google Shape;4217;p37">
            <a:extLst>
              <a:ext uri="{FF2B5EF4-FFF2-40B4-BE49-F238E27FC236}">
                <a16:creationId xmlns:a16="http://schemas.microsoft.com/office/drawing/2014/main" id="{DE6CCC1B-C607-8B19-9A90-21B8F56C686F}"/>
              </a:ext>
            </a:extLst>
          </p:cNvPr>
          <p:cNvGrpSpPr/>
          <p:nvPr/>
        </p:nvGrpSpPr>
        <p:grpSpPr>
          <a:xfrm>
            <a:off x="7280918" y="3928768"/>
            <a:ext cx="2003821" cy="732901"/>
            <a:chOff x="5331602" y="3459769"/>
            <a:chExt cx="2948097" cy="1078271"/>
          </a:xfrm>
        </p:grpSpPr>
        <p:grpSp>
          <p:nvGrpSpPr>
            <p:cNvPr id="4218" name="Google Shape;4218;p37">
              <a:extLst>
                <a:ext uri="{FF2B5EF4-FFF2-40B4-BE49-F238E27FC236}">
                  <a16:creationId xmlns:a16="http://schemas.microsoft.com/office/drawing/2014/main" id="{711B5386-02E4-C3F1-7D39-73121A807A9F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219" name="Google Shape;4219;p37">
                <a:extLst>
                  <a:ext uri="{FF2B5EF4-FFF2-40B4-BE49-F238E27FC236}">
                    <a16:creationId xmlns:a16="http://schemas.microsoft.com/office/drawing/2014/main" id="{536353B4-1760-E8FF-11F0-09D87409A3A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37">
                <a:extLst>
                  <a:ext uri="{FF2B5EF4-FFF2-40B4-BE49-F238E27FC236}">
                    <a16:creationId xmlns:a16="http://schemas.microsoft.com/office/drawing/2014/main" id="{D24EB8FE-7A98-4F53-C7FD-7E1A3720CB6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37">
                <a:extLst>
                  <a:ext uri="{FF2B5EF4-FFF2-40B4-BE49-F238E27FC236}">
                    <a16:creationId xmlns:a16="http://schemas.microsoft.com/office/drawing/2014/main" id="{1FB4A40F-6F7F-28C3-4E5D-50D94D88E45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37">
                <a:extLst>
                  <a:ext uri="{FF2B5EF4-FFF2-40B4-BE49-F238E27FC236}">
                    <a16:creationId xmlns:a16="http://schemas.microsoft.com/office/drawing/2014/main" id="{664478B3-939D-4FAA-FF8E-6BEC39356F0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37">
                <a:extLst>
                  <a:ext uri="{FF2B5EF4-FFF2-40B4-BE49-F238E27FC236}">
                    <a16:creationId xmlns:a16="http://schemas.microsoft.com/office/drawing/2014/main" id="{BF0F266F-A178-6F04-9D61-C5EA4BC0586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37">
                <a:extLst>
                  <a:ext uri="{FF2B5EF4-FFF2-40B4-BE49-F238E27FC236}">
                    <a16:creationId xmlns:a16="http://schemas.microsoft.com/office/drawing/2014/main" id="{C294E421-BEE1-927B-77E7-70E0C0C3D32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37">
                <a:extLst>
                  <a:ext uri="{FF2B5EF4-FFF2-40B4-BE49-F238E27FC236}">
                    <a16:creationId xmlns:a16="http://schemas.microsoft.com/office/drawing/2014/main" id="{1E216AF0-0668-970E-752F-C763FCC1F93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37">
                <a:extLst>
                  <a:ext uri="{FF2B5EF4-FFF2-40B4-BE49-F238E27FC236}">
                    <a16:creationId xmlns:a16="http://schemas.microsoft.com/office/drawing/2014/main" id="{8098CCCD-E93C-DCCF-10D9-8961B7BC02B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37">
                <a:extLst>
                  <a:ext uri="{FF2B5EF4-FFF2-40B4-BE49-F238E27FC236}">
                    <a16:creationId xmlns:a16="http://schemas.microsoft.com/office/drawing/2014/main" id="{F8E4C866-503A-D035-F284-713266ABDB9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37">
                <a:extLst>
                  <a:ext uri="{FF2B5EF4-FFF2-40B4-BE49-F238E27FC236}">
                    <a16:creationId xmlns:a16="http://schemas.microsoft.com/office/drawing/2014/main" id="{04DC5209-E1C4-8443-B5F6-9C1296AC21D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37">
                <a:extLst>
                  <a:ext uri="{FF2B5EF4-FFF2-40B4-BE49-F238E27FC236}">
                    <a16:creationId xmlns:a16="http://schemas.microsoft.com/office/drawing/2014/main" id="{19061C3C-BDB7-DCEB-3F91-76865FC0407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37">
              <a:extLst>
                <a:ext uri="{FF2B5EF4-FFF2-40B4-BE49-F238E27FC236}">
                  <a16:creationId xmlns:a16="http://schemas.microsoft.com/office/drawing/2014/main" id="{2D25297D-A9A9-3E0F-C77B-6AD0B112A9F6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231" name="Google Shape;4231;p37">
                <a:extLst>
                  <a:ext uri="{FF2B5EF4-FFF2-40B4-BE49-F238E27FC236}">
                    <a16:creationId xmlns:a16="http://schemas.microsoft.com/office/drawing/2014/main" id="{AC1A715E-C4D1-A04B-7246-0078AF9CD83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37">
                <a:extLst>
                  <a:ext uri="{FF2B5EF4-FFF2-40B4-BE49-F238E27FC236}">
                    <a16:creationId xmlns:a16="http://schemas.microsoft.com/office/drawing/2014/main" id="{93C384F8-86DE-B09B-6FB0-AE534ECFDE1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37">
                <a:extLst>
                  <a:ext uri="{FF2B5EF4-FFF2-40B4-BE49-F238E27FC236}">
                    <a16:creationId xmlns:a16="http://schemas.microsoft.com/office/drawing/2014/main" id="{556D5D9A-21C5-2C51-27A1-E7AAA264A6F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37">
                <a:extLst>
                  <a:ext uri="{FF2B5EF4-FFF2-40B4-BE49-F238E27FC236}">
                    <a16:creationId xmlns:a16="http://schemas.microsoft.com/office/drawing/2014/main" id="{F4D7FCBB-FE44-4EF8-DE40-3AAA9FD9DC9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37">
                <a:extLst>
                  <a:ext uri="{FF2B5EF4-FFF2-40B4-BE49-F238E27FC236}">
                    <a16:creationId xmlns:a16="http://schemas.microsoft.com/office/drawing/2014/main" id="{388D249F-2389-1FC1-ACDF-D695BC78B52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37">
                <a:extLst>
                  <a:ext uri="{FF2B5EF4-FFF2-40B4-BE49-F238E27FC236}">
                    <a16:creationId xmlns:a16="http://schemas.microsoft.com/office/drawing/2014/main" id="{03C9B590-F63D-01C9-D54B-979FCD5EC0E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37">
                <a:extLst>
                  <a:ext uri="{FF2B5EF4-FFF2-40B4-BE49-F238E27FC236}">
                    <a16:creationId xmlns:a16="http://schemas.microsoft.com/office/drawing/2014/main" id="{04EC9E3B-39E1-E54F-63A8-4D4BA257DAE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37">
                <a:extLst>
                  <a:ext uri="{FF2B5EF4-FFF2-40B4-BE49-F238E27FC236}">
                    <a16:creationId xmlns:a16="http://schemas.microsoft.com/office/drawing/2014/main" id="{43014DE6-90DA-B18D-4B6B-9CABE647738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37">
                <a:extLst>
                  <a:ext uri="{FF2B5EF4-FFF2-40B4-BE49-F238E27FC236}">
                    <a16:creationId xmlns:a16="http://schemas.microsoft.com/office/drawing/2014/main" id="{FD72F8B7-BEBE-B99A-B7C7-067FB27159E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37">
                <a:extLst>
                  <a:ext uri="{FF2B5EF4-FFF2-40B4-BE49-F238E27FC236}">
                    <a16:creationId xmlns:a16="http://schemas.microsoft.com/office/drawing/2014/main" id="{2C63CBD2-FB52-2032-F00B-0B0F551A68C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37">
                <a:extLst>
                  <a:ext uri="{FF2B5EF4-FFF2-40B4-BE49-F238E27FC236}">
                    <a16:creationId xmlns:a16="http://schemas.microsoft.com/office/drawing/2014/main" id="{EF02C48A-E5CA-C52D-B4AD-FCB84851082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2" name="Google Shape;4242;p37">
              <a:extLst>
                <a:ext uri="{FF2B5EF4-FFF2-40B4-BE49-F238E27FC236}">
                  <a16:creationId xmlns:a16="http://schemas.microsoft.com/office/drawing/2014/main" id="{4A98A5A1-CF2F-7DBF-59AB-C79404B3CA18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243" name="Google Shape;4243;p37">
                <a:extLst>
                  <a:ext uri="{FF2B5EF4-FFF2-40B4-BE49-F238E27FC236}">
                    <a16:creationId xmlns:a16="http://schemas.microsoft.com/office/drawing/2014/main" id="{36003DB0-E3C7-1FE9-6DF8-084D4326D9D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37">
                <a:extLst>
                  <a:ext uri="{FF2B5EF4-FFF2-40B4-BE49-F238E27FC236}">
                    <a16:creationId xmlns:a16="http://schemas.microsoft.com/office/drawing/2014/main" id="{4F07DE27-995E-D673-C634-C2BF955FD25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37">
                <a:extLst>
                  <a:ext uri="{FF2B5EF4-FFF2-40B4-BE49-F238E27FC236}">
                    <a16:creationId xmlns:a16="http://schemas.microsoft.com/office/drawing/2014/main" id="{6D53547D-EF73-A88D-78D4-EC1F4A0B70C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37">
                <a:extLst>
                  <a:ext uri="{FF2B5EF4-FFF2-40B4-BE49-F238E27FC236}">
                    <a16:creationId xmlns:a16="http://schemas.microsoft.com/office/drawing/2014/main" id="{B0128ED3-6537-B1D7-CCCF-BC0C924D167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37">
                <a:extLst>
                  <a:ext uri="{FF2B5EF4-FFF2-40B4-BE49-F238E27FC236}">
                    <a16:creationId xmlns:a16="http://schemas.microsoft.com/office/drawing/2014/main" id="{1DCDD5B6-3792-8ED3-C34F-64955D57D2E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37">
                <a:extLst>
                  <a:ext uri="{FF2B5EF4-FFF2-40B4-BE49-F238E27FC236}">
                    <a16:creationId xmlns:a16="http://schemas.microsoft.com/office/drawing/2014/main" id="{0308E096-321A-986A-9E9F-A3030B2AD26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37">
                <a:extLst>
                  <a:ext uri="{FF2B5EF4-FFF2-40B4-BE49-F238E27FC236}">
                    <a16:creationId xmlns:a16="http://schemas.microsoft.com/office/drawing/2014/main" id="{8FA379EA-7866-AEE8-75D5-84A6F4DA0DA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37">
                <a:extLst>
                  <a:ext uri="{FF2B5EF4-FFF2-40B4-BE49-F238E27FC236}">
                    <a16:creationId xmlns:a16="http://schemas.microsoft.com/office/drawing/2014/main" id="{E5664358-0F62-1F81-F7F3-6A02A809B12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37">
                <a:extLst>
                  <a:ext uri="{FF2B5EF4-FFF2-40B4-BE49-F238E27FC236}">
                    <a16:creationId xmlns:a16="http://schemas.microsoft.com/office/drawing/2014/main" id="{981BE810-F6FC-25AD-D7E5-AB2A64683FD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37">
                <a:extLst>
                  <a:ext uri="{FF2B5EF4-FFF2-40B4-BE49-F238E27FC236}">
                    <a16:creationId xmlns:a16="http://schemas.microsoft.com/office/drawing/2014/main" id="{B4AB0397-7A72-F02D-DEF6-D123C894007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37">
                <a:extLst>
                  <a:ext uri="{FF2B5EF4-FFF2-40B4-BE49-F238E27FC236}">
                    <a16:creationId xmlns:a16="http://schemas.microsoft.com/office/drawing/2014/main" id="{3389EAC3-C8EA-7F53-4FA9-E109F2194E0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4" name="Google Shape;4254;p37">
              <a:extLst>
                <a:ext uri="{FF2B5EF4-FFF2-40B4-BE49-F238E27FC236}">
                  <a16:creationId xmlns:a16="http://schemas.microsoft.com/office/drawing/2014/main" id="{FD1E7703-2338-4CFC-59C9-396A95A643D1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255" name="Google Shape;4255;p37">
                <a:extLst>
                  <a:ext uri="{FF2B5EF4-FFF2-40B4-BE49-F238E27FC236}">
                    <a16:creationId xmlns:a16="http://schemas.microsoft.com/office/drawing/2014/main" id="{205947E5-32D8-D084-5C46-F48B8139985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37">
                <a:extLst>
                  <a:ext uri="{FF2B5EF4-FFF2-40B4-BE49-F238E27FC236}">
                    <a16:creationId xmlns:a16="http://schemas.microsoft.com/office/drawing/2014/main" id="{EC125BDA-1A29-C927-D751-B5F419DB2DD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37">
                <a:extLst>
                  <a:ext uri="{FF2B5EF4-FFF2-40B4-BE49-F238E27FC236}">
                    <a16:creationId xmlns:a16="http://schemas.microsoft.com/office/drawing/2014/main" id="{92DE4EBC-4926-3EA7-27D4-137F87635DA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37">
                <a:extLst>
                  <a:ext uri="{FF2B5EF4-FFF2-40B4-BE49-F238E27FC236}">
                    <a16:creationId xmlns:a16="http://schemas.microsoft.com/office/drawing/2014/main" id="{5BDAF567-1009-D64F-5782-9293A54198A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37">
                <a:extLst>
                  <a:ext uri="{FF2B5EF4-FFF2-40B4-BE49-F238E27FC236}">
                    <a16:creationId xmlns:a16="http://schemas.microsoft.com/office/drawing/2014/main" id="{2BD2709B-D5CE-4BD7-455D-5DE23BF04B7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37">
                <a:extLst>
                  <a:ext uri="{FF2B5EF4-FFF2-40B4-BE49-F238E27FC236}">
                    <a16:creationId xmlns:a16="http://schemas.microsoft.com/office/drawing/2014/main" id="{F76AEE62-9744-D0A2-4D45-EAB296E0F4A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37">
                <a:extLst>
                  <a:ext uri="{FF2B5EF4-FFF2-40B4-BE49-F238E27FC236}">
                    <a16:creationId xmlns:a16="http://schemas.microsoft.com/office/drawing/2014/main" id="{AE07B90B-D76E-B0B0-15D0-CC08E05AB04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37">
                <a:extLst>
                  <a:ext uri="{FF2B5EF4-FFF2-40B4-BE49-F238E27FC236}">
                    <a16:creationId xmlns:a16="http://schemas.microsoft.com/office/drawing/2014/main" id="{80867351-9A52-A3F2-354C-5B2FA719335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37">
                <a:extLst>
                  <a:ext uri="{FF2B5EF4-FFF2-40B4-BE49-F238E27FC236}">
                    <a16:creationId xmlns:a16="http://schemas.microsoft.com/office/drawing/2014/main" id="{CE08C355-607B-1CFE-3280-FEEEF948F99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37">
                <a:extLst>
                  <a:ext uri="{FF2B5EF4-FFF2-40B4-BE49-F238E27FC236}">
                    <a16:creationId xmlns:a16="http://schemas.microsoft.com/office/drawing/2014/main" id="{F0FF578B-D244-3434-F72F-A32C34AEB8A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37">
                <a:extLst>
                  <a:ext uri="{FF2B5EF4-FFF2-40B4-BE49-F238E27FC236}">
                    <a16:creationId xmlns:a16="http://schemas.microsoft.com/office/drawing/2014/main" id="{444DDED2-D46A-34DC-12D2-21D5D032022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6" name="Google Shape;4266;p37">
              <a:extLst>
                <a:ext uri="{FF2B5EF4-FFF2-40B4-BE49-F238E27FC236}">
                  <a16:creationId xmlns:a16="http://schemas.microsoft.com/office/drawing/2014/main" id="{6C1F8D37-C9EF-D407-7DE5-4ADF72660900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267" name="Google Shape;4267;p37">
                <a:extLst>
                  <a:ext uri="{FF2B5EF4-FFF2-40B4-BE49-F238E27FC236}">
                    <a16:creationId xmlns:a16="http://schemas.microsoft.com/office/drawing/2014/main" id="{6F1BB996-8F22-8AE7-E838-F41D673F7F1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37">
                <a:extLst>
                  <a:ext uri="{FF2B5EF4-FFF2-40B4-BE49-F238E27FC236}">
                    <a16:creationId xmlns:a16="http://schemas.microsoft.com/office/drawing/2014/main" id="{4F640516-14E6-CA0C-653E-77E9BE4319A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37">
                <a:extLst>
                  <a:ext uri="{FF2B5EF4-FFF2-40B4-BE49-F238E27FC236}">
                    <a16:creationId xmlns:a16="http://schemas.microsoft.com/office/drawing/2014/main" id="{AB76697E-7314-3BB2-6B9F-D6D862DFE82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37">
                <a:extLst>
                  <a:ext uri="{FF2B5EF4-FFF2-40B4-BE49-F238E27FC236}">
                    <a16:creationId xmlns:a16="http://schemas.microsoft.com/office/drawing/2014/main" id="{7862D00F-1E3D-ADEA-2D8B-5B61E2A0757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37">
                <a:extLst>
                  <a:ext uri="{FF2B5EF4-FFF2-40B4-BE49-F238E27FC236}">
                    <a16:creationId xmlns:a16="http://schemas.microsoft.com/office/drawing/2014/main" id="{26916F43-584F-B829-F62C-4DFB637B4C4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37">
                <a:extLst>
                  <a:ext uri="{FF2B5EF4-FFF2-40B4-BE49-F238E27FC236}">
                    <a16:creationId xmlns:a16="http://schemas.microsoft.com/office/drawing/2014/main" id="{FB920E1A-4CF0-B98B-C75C-9D754755CEA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37">
                <a:extLst>
                  <a:ext uri="{FF2B5EF4-FFF2-40B4-BE49-F238E27FC236}">
                    <a16:creationId xmlns:a16="http://schemas.microsoft.com/office/drawing/2014/main" id="{41E08DD6-1EA4-7DEB-7657-9A3CF8DED64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37">
                <a:extLst>
                  <a:ext uri="{FF2B5EF4-FFF2-40B4-BE49-F238E27FC236}">
                    <a16:creationId xmlns:a16="http://schemas.microsoft.com/office/drawing/2014/main" id="{7AB18218-2743-D223-725E-44CC3D0B71F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37">
                <a:extLst>
                  <a:ext uri="{FF2B5EF4-FFF2-40B4-BE49-F238E27FC236}">
                    <a16:creationId xmlns:a16="http://schemas.microsoft.com/office/drawing/2014/main" id="{6013DB57-3238-C863-A9F1-B55E72D3A7F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37">
                <a:extLst>
                  <a:ext uri="{FF2B5EF4-FFF2-40B4-BE49-F238E27FC236}">
                    <a16:creationId xmlns:a16="http://schemas.microsoft.com/office/drawing/2014/main" id="{1ED5BCDA-3F38-A6FF-72E7-E6C532E2E4A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37">
                <a:extLst>
                  <a:ext uri="{FF2B5EF4-FFF2-40B4-BE49-F238E27FC236}">
                    <a16:creationId xmlns:a16="http://schemas.microsoft.com/office/drawing/2014/main" id="{11FC4E71-90A7-D9DE-9C04-21F465B3CBC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8" name="Google Shape;4278;p37">
              <a:extLst>
                <a:ext uri="{FF2B5EF4-FFF2-40B4-BE49-F238E27FC236}">
                  <a16:creationId xmlns:a16="http://schemas.microsoft.com/office/drawing/2014/main" id="{5CB78A7D-1234-D50C-3E43-15720FC3707D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279" name="Google Shape;4279;p37">
                <a:extLst>
                  <a:ext uri="{FF2B5EF4-FFF2-40B4-BE49-F238E27FC236}">
                    <a16:creationId xmlns:a16="http://schemas.microsoft.com/office/drawing/2014/main" id="{3794DC98-EB68-F579-9069-9981E1B0A01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37">
                <a:extLst>
                  <a:ext uri="{FF2B5EF4-FFF2-40B4-BE49-F238E27FC236}">
                    <a16:creationId xmlns:a16="http://schemas.microsoft.com/office/drawing/2014/main" id="{28212F24-2879-0BC8-E21F-6F09D599801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37">
                <a:extLst>
                  <a:ext uri="{FF2B5EF4-FFF2-40B4-BE49-F238E27FC236}">
                    <a16:creationId xmlns:a16="http://schemas.microsoft.com/office/drawing/2014/main" id="{6662D8F6-4DB4-6037-A1D0-2869A8EAA9F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37">
                <a:extLst>
                  <a:ext uri="{FF2B5EF4-FFF2-40B4-BE49-F238E27FC236}">
                    <a16:creationId xmlns:a16="http://schemas.microsoft.com/office/drawing/2014/main" id="{BAF7FDC7-172C-82AF-0308-1B7AB826AD6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37">
                <a:extLst>
                  <a:ext uri="{FF2B5EF4-FFF2-40B4-BE49-F238E27FC236}">
                    <a16:creationId xmlns:a16="http://schemas.microsoft.com/office/drawing/2014/main" id="{6F697CA5-549D-3F31-3296-1B6222D12FC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37">
                <a:extLst>
                  <a:ext uri="{FF2B5EF4-FFF2-40B4-BE49-F238E27FC236}">
                    <a16:creationId xmlns:a16="http://schemas.microsoft.com/office/drawing/2014/main" id="{E03FDAD8-BF41-F105-4F65-8E8AF4B2EDA7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37">
                <a:extLst>
                  <a:ext uri="{FF2B5EF4-FFF2-40B4-BE49-F238E27FC236}">
                    <a16:creationId xmlns:a16="http://schemas.microsoft.com/office/drawing/2014/main" id="{C1795429-87F0-699D-5B03-A68FFDCE705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37">
                <a:extLst>
                  <a:ext uri="{FF2B5EF4-FFF2-40B4-BE49-F238E27FC236}">
                    <a16:creationId xmlns:a16="http://schemas.microsoft.com/office/drawing/2014/main" id="{309D30E3-AA9D-C385-60C3-A65C54F7264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37">
                <a:extLst>
                  <a:ext uri="{FF2B5EF4-FFF2-40B4-BE49-F238E27FC236}">
                    <a16:creationId xmlns:a16="http://schemas.microsoft.com/office/drawing/2014/main" id="{E6626824-648C-310D-2CC4-30A1E4BEF20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37">
                <a:extLst>
                  <a:ext uri="{FF2B5EF4-FFF2-40B4-BE49-F238E27FC236}">
                    <a16:creationId xmlns:a16="http://schemas.microsoft.com/office/drawing/2014/main" id="{2F57D8A8-5E21-995A-FAF0-02F421123D9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37">
                <a:extLst>
                  <a:ext uri="{FF2B5EF4-FFF2-40B4-BE49-F238E27FC236}">
                    <a16:creationId xmlns:a16="http://schemas.microsoft.com/office/drawing/2014/main" id="{8DB65176-5DF1-466C-A599-969F9D10003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0" name="Google Shape;4290;p37">
              <a:extLst>
                <a:ext uri="{FF2B5EF4-FFF2-40B4-BE49-F238E27FC236}">
                  <a16:creationId xmlns:a16="http://schemas.microsoft.com/office/drawing/2014/main" id="{BE8626E8-CD66-3D24-CC9D-C33CDA3AB0A1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291" name="Google Shape;4291;p37">
                <a:extLst>
                  <a:ext uri="{FF2B5EF4-FFF2-40B4-BE49-F238E27FC236}">
                    <a16:creationId xmlns:a16="http://schemas.microsoft.com/office/drawing/2014/main" id="{9260393A-6D4C-28A6-C129-791BE4B9359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37">
                <a:extLst>
                  <a:ext uri="{FF2B5EF4-FFF2-40B4-BE49-F238E27FC236}">
                    <a16:creationId xmlns:a16="http://schemas.microsoft.com/office/drawing/2014/main" id="{4941D67D-481A-7CC3-C09C-CFF8AC643BE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37">
                <a:extLst>
                  <a:ext uri="{FF2B5EF4-FFF2-40B4-BE49-F238E27FC236}">
                    <a16:creationId xmlns:a16="http://schemas.microsoft.com/office/drawing/2014/main" id="{A048C083-3E0E-0274-D75F-4D5853A46FB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37">
                <a:extLst>
                  <a:ext uri="{FF2B5EF4-FFF2-40B4-BE49-F238E27FC236}">
                    <a16:creationId xmlns:a16="http://schemas.microsoft.com/office/drawing/2014/main" id="{6C1672A3-74E2-08EB-91EC-C1B3A6E0590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37">
                <a:extLst>
                  <a:ext uri="{FF2B5EF4-FFF2-40B4-BE49-F238E27FC236}">
                    <a16:creationId xmlns:a16="http://schemas.microsoft.com/office/drawing/2014/main" id="{05A52B7D-3071-F97E-7796-CF08BB069E9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37">
                <a:extLst>
                  <a:ext uri="{FF2B5EF4-FFF2-40B4-BE49-F238E27FC236}">
                    <a16:creationId xmlns:a16="http://schemas.microsoft.com/office/drawing/2014/main" id="{76450F76-DC20-88C2-2B3F-4944320EA3C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37">
                <a:extLst>
                  <a:ext uri="{FF2B5EF4-FFF2-40B4-BE49-F238E27FC236}">
                    <a16:creationId xmlns:a16="http://schemas.microsoft.com/office/drawing/2014/main" id="{C5C6F4CD-298B-5F6F-5CA2-76D81B845A2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37">
                <a:extLst>
                  <a:ext uri="{FF2B5EF4-FFF2-40B4-BE49-F238E27FC236}">
                    <a16:creationId xmlns:a16="http://schemas.microsoft.com/office/drawing/2014/main" id="{A3C1FB48-F17A-A2DA-8954-199DC669982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37">
                <a:extLst>
                  <a:ext uri="{FF2B5EF4-FFF2-40B4-BE49-F238E27FC236}">
                    <a16:creationId xmlns:a16="http://schemas.microsoft.com/office/drawing/2014/main" id="{3F71800C-CC88-11D4-1A8E-4386647A20E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37">
                <a:extLst>
                  <a:ext uri="{FF2B5EF4-FFF2-40B4-BE49-F238E27FC236}">
                    <a16:creationId xmlns:a16="http://schemas.microsoft.com/office/drawing/2014/main" id="{C0886FB1-68DE-CBCC-8782-79C65E9DBF3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37">
                <a:extLst>
                  <a:ext uri="{FF2B5EF4-FFF2-40B4-BE49-F238E27FC236}">
                    <a16:creationId xmlns:a16="http://schemas.microsoft.com/office/drawing/2014/main" id="{A78BDF30-16C4-697E-52AE-D5D74EC6E2A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2" name="Google Shape;4302;p37">
              <a:extLst>
                <a:ext uri="{FF2B5EF4-FFF2-40B4-BE49-F238E27FC236}">
                  <a16:creationId xmlns:a16="http://schemas.microsoft.com/office/drawing/2014/main" id="{9882BB64-8BDF-75E3-07D9-7DE0B9564746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303" name="Google Shape;4303;p37">
                <a:extLst>
                  <a:ext uri="{FF2B5EF4-FFF2-40B4-BE49-F238E27FC236}">
                    <a16:creationId xmlns:a16="http://schemas.microsoft.com/office/drawing/2014/main" id="{4C82D8BA-5395-4854-CBEF-CF4F555F22C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37">
                <a:extLst>
                  <a:ext uri="{FF2B5EF4-FFF2-40B4-BE49-F238E27FC236}">
                    <a16:creationId xmlns:a16="http://schemas.microsoft.com/office/drawing/2014/main" id="{D61476A0-6825-27AB-BA80-4E3480FA5C5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37">
                <a:extLst>
                  <a:ext uri="{FF2B5EF4-FFF2-40B4-BE49-F238E27FC236}">
                    <a16:creationId xmlns:a16="http://schemas.microsoft.com/office/drawing/2014/main" id="{407C3BBA-1D92-4961-9CC9-970F8129828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37">
                <a:extLst>
                  <a:ext uri="{FF2B5EF4-FFF2-40B4-BE49-F238E27FC236}">
                    <a16:creationId xmlns:a16="http://schemas.microsoft.com/office/drawing/2014/main" id="{900C133A-8C2E-69ED-3AD6-83A4E099E265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37">
                <a:extLst>
                  <a:ext uri="{FF2B5EF4-FFF2-40B4-BE49-F238E27FC236}">
                    <a16:creationId xmlns:a16="http://schemas.microsoft.com/office/drawing/2014/main" id="{F7215C35-6763-4858-F6EC-51F86260A30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37">
                <a:extLst>
                  <a:ext uri="{FF2B5EF4-FFF2-40B4-BE49-F238E27FC236}">
                    <a16:creationId xmlns:a16="http://schemas.microsoft.com/office/drawing/2014/main" id="{5F419780-AE0E-6172-F18B-BDD31B77FB7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37">
                <a:extLst>
                  <a:ext uri="{FF2B5EF4-FFF2-40B4-BE49-F238E27FC236}">
                    <a16:creationId xmlns:a16="http://schemas.microsoft.com/office/drawing/2014/main" id="{62473301-0AFE-CA3B-BCAC-754643F22C0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37">
                <a:extLst>
                  <a:ext uri="{FF2B5EF4-FFF2-40B4-BE49-F238E27FC236}">
                    <a16:creationId xmlns:a16="http://schemas.microsoft.com/office/drawing/2014/main" id="{22433086-213A-657C-6AF3-F096BFA5FF2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37">
                <a:extLst>
                  <a:ext uri="{FF2B5EF4-FFF2-40B4-BE49-F238E27FC236}">
                    <a16:creationId xmlns:a16="http://schemas.microsoft.com/office/drawing/2014/main" id="{6079A426-3A45-48A2-D7E9-C940F52F17E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37">
                <a:extLst>
                  <a:ext uri="{FF2B5EF4-FFF2-40B4-BE49-F238E27FC236}">
                    <a16:creationId xmlns:a16="http://schemas.microsoft.com/office/drawing/2014/main" id="{35CB5E8F-7D67-562D-C899-A5BD1EC1ED9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37">
                <a:extLst>
                  <a:ext uri="{FF2B5EF4-FFF2-40B4-BE49-F238E27FC236}">
                    <a16:creationId xmlns:a16="http://schemas.microsoft.com/office/drawing/2014/main" id="{D6A20B74-D780-CF40-19C8-9928812FAD2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4" name="Google Shape;4314;p37">
              <a:extLst>
                <a:ext uri="{FF2B5EF4-FFF2-40B4-BE49-F238E27FC236}">
                  <a16:creationId xmlns:a16="http://schemas.microsoft.com/office/drawing/2014/main" id="{256F6145-14C4-6E6D-ED49-EC59DEB59515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315" name="Google Shape;4315;p37">
                <a:extLst>
                  <a:ext uri="{FF2B5EF4-FFF2-40B4-BE49-F238E27FC236}">
                    <a16:creationId xmlns:a16="http://schemas.microsoft.com/office/drawing/2014/main" id="{612FA7CB-5650-0020-F6BA-98F22AD082E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37">
                <a:extLst>
                  <a:ext uri="{FF2B5EF4-FFF2-40B4-BE49-F238E27FC236}">
                    <a16:creationId xmlns:a16="http://schemas.microsoft.com/office/drawing/2014/main" id="{210EF852-0F37-E3F2-6EC6-F17D2D7F9E2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37">
                <a:extLst>
                  <a:ext uri="{FF2B5EF4-FFF2-40B4-BE49-F238E27FC236}">
                    <a16:creationId xmlns:a16="http://schemas.microsoft.com/office/drawing/2014/main" id="{118DEE10-EBD4-3C36-7D1E-CCE0E6D43AB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37">
                <a:extLst>
                  <a:ext uri="{FF2B5EF4-FFF2-40B4-BE49-F238E27FC236}">
                    <a16:creationId xmlns:a16="http://schemas.microsoft.com/office/drawing/2014/main" id="{BFDD503F-836C-38CB-BCC1-5C2748B1827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37">
                <a:extLst>
                  <a:ext uri="{FF2B5EF4-FFF2-40B4-BE49-F238E27FC236}">
                    <a16:creationId xmlns:a16="http://schemas.microsoft.com/office/drawing/2014/main" id="{350DC236-B0BA-BA88-A10B-34F34ACEE3B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37">
                <a:extLst>
                  <a:ext uri="{FF2B5EF4-FFF2-40B4-BE49-F238E27FC236}">
                    <a16:creationId xmlns:a16="http://schemas.microsoft.com/office/drawing/2014/main" id="{98B18C97-AD7D-1161-947A-B18BA245879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37">
                <a:extLst>
                  <a:ext uri="{FF2B5EF4-FFF2-40B4-BE49-F238E27FC236}">
                    <a16:creationId xmlns:a16="http://schemas.microsoft.com/office/drawing/2014/main" id="{74DA6707-2AD1-1F0D-DE1B-A56FFB00FE62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37">
                <a:extLst>
                  <a:ext uri="{FF2B5EF4-FFF2-40B4-BE49-F238E27FC236}">
                    <a16:creationId xmlns:a16="http://schemas.microsoft.com/office/drawing/2014/main" id="{111756B8-A2E8-815A-848D-837D4DE6C7B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37">
                <a:extLst>
                  <a:ext uri="{FF2B5EF4-FFF2-40B4-BE49-F238E27FC236}">
                    <a16:creationId xmlns:a16="http://schemas.microsoft.com/office/drawing/2014/main" id="{11F39825-357E-D90A-5751-722F517DA67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37">
                <a:extLst>
                  <a:ext uri="{FF2B5EF4-FFF2-40B4-BE49-F238E27FC236}">
                    <a16:creationId xmlns:a16="http://schemas.microsoft.com/office/drawing/2014/main" id="{219DA5B3-02E5-61BF-ABC4-1EFC788E019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37">
                <a:extLst>
                  <a:ext uri="{FF2B5EF4-FFF2-40B4-BE49-F238E27FC236}">
                    <a16:creationId xmlns:a16="http://schemas.microsoft.com/office/drawing/2014/main" id="{B6370D7A-025C-0C81-622D-CB27DED83CB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6" name="Google Shape;4326;p37">
              <a:extLst>
                <a:ext uri="{FF2B5EF4-FFF2-40B4-BE49-F238E27FC236}">
                  <a16:creationId xmlns:a16="http://schemas.microsoft.com/office/drawing/2014/main" id="{561CD57C-1465-BBBA-9773-2E5B6D5002DB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327" name="Google Shape;4327;p37">
                <a:extLst>
                  <a:ext uri="{FF2B5EF4-FFF2-40B4-BE49-F238E27FC236}">
                    <a16:creationId xmlns:a16="http://schemas.microsoft.com/office/drawing/2014/main" id="{5E1AE54D-8CB1-47D8-FD30-2CE0EED555A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37">
                <a:extLst>
                  <a:ext uri="{FF2B5EF4-FFF2-40B4-BE49-F238E27FC236}">
                    <a16:creationId xmlns:a16="http://schemas.microsoft.com/office/drawing/2014/main" id="{99171373-D037-A2C6-475C-F1ED34EA51C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37">
                <a:extLst>
                  <a:ext uri="{FF2B5EF4-FFF2-40B4-BE49-F238E27FC236}">
                    <a16:creationId xmlns:a16="http://schemas.microsoft.com/office/drawing/2014/main" id="{BB7A5525-ED59-979F-8F5D-2AA500B8BA5B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37">
                <a:extLst>
                  <a:ext uri="{FF2B5EF4-FFF2-40B4-BE49-F238E27FC236}">
                    <a16:creationId xmlns:a16="http://schemas.microsoft.com/office/drawing/2014/main" id="{A14985AA-C66B-6DF7-7DB9-F54F6B18D6D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37">
                <a:extLst>
                  <a:ext uri="{FF2B5EF4-FFF2-40B4-BE49-F238E27FC236}">
                    <a16:creationId xmlns:a16="http://schemas.microsoft.com/office/drawing/2014/main" id="{45AC4986-954D-40CD-D2BC-3523ED8DC0E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37">
                <a:extLst>
                  <a:ext uri="{FF2B5EF4-FFF2-40B4-BE49-F238E27FC236}">
                    <a16:creationId xmlns:a16="http://schemas.microsoft.com/office/drawing/2014/main" id="{A1FBAED3-8E29-4877-3C7F-6C5F02B35D47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37">
                <a:extLst>
                  <a:ext uri="{FF2B5EF4-FFF2-40B4-BE49-F238E27FC236}">
                    <a16:creationId xmlns:a16="http://schemas.microsoft.com/office/drawing/2014/main" id="{FB9911F2-11B7-0156-8809-04A9B817A23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37">
                <a:extLst>
                  <a:ext uri="{FF2B5EF4-FFF2-40B4-BE49-F238E27FC236}">
                    <a16:creationId xmlns:a16="http://schemas.microsoft.com/office/drawing/2014/main" id="{E5F163D2-E60F-2515-E624-A06B7E0A0A0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37">
                <a:extLst>
                  <a:ext uri="{FF2B5EF4-FFF2-40B4-BE49-F238E27FC236}">
                    <a16:creationId xmlns:a16="http://schemas.microsoft.com/office/drawing/2014/main" id="{5F63695F-ED57-9E41-8F39-D7A4C580526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37">
                <a:extLst>
                  <a:ext uri="{FF2B5EF4-FFF2-40B4-BE49-F238E27FC236}">
                    <a16:creationId xmlns:a16="http://schemas.microsoft.com/office/drawing/2014/main" id="{BFEBA304-D4B4-37D1-40D8-8622BA08532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37">
                <a:extLst>
                  <a:ext uri="{FF2B5EF4-FFF2-40B4-BE49-F238E27FC236}">
                    <a16:creationId xmlns:a16="http://schemas.microsoft.com/office/drawing/2014/main" id="{DD7237E9-B551-E6F2-E7D0-4D9ACE15C9B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8" name="Google Shape;4338;p37">
              <a:extLst>
                <a:ext uri="{FF2B5EF4-FFF2-40B4-BE49-F238E27FC236}">
                  <a16:creationId xmlns:a16="http://schemas.microsoft.com/office/drawing/2014/main" id="{B00E2B2B-E775-1E9A-851D-88251687BAE0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339" name="Google Shape;4339;p37">
                <a:extLst>
                  <a:ext uri="{FF2B5EF4-FFF2-40B4-BE49-F238E27FC236}">
                    <a16:creationId xmlns:a16="http://schemas.microsoft.com/office/drawing/2014/main" id="{E4A0EE25-2AA3-22AE-73E1-39884DF0902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37">
                <a:extLst>
                  <a:ext uri="{FF2B5EF4-FFF2-40B4-BE49-F238E27FC236}">
                    <a16:creationId xmlns:a16="http://schemas.microsoft.com/office/drawing/2014/main" id="{3D674011-4B59-5653-DA77-899FB6E40C6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37">
                <a:extLst>
                  <a:ext uri="{FF2B5EF4-FFF2-40B4-BE49-F238E27FC236}">
                    <a16:creationId xmlns:a16="http://schemas.microsoft.com/office/drawing/2014/main" id="{39A470BF-FFAF-DF94-D589-B26CD574DF7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37">
                <a:extLst>
                  <a:ext uri="{FF2B5EF4-FFF2-40B4-BE49-F238E27FC236}">
                    <a16:creationId xmlns:a16="http://schemas.microsoft.com/office/drawing/2014/main" id="{51A828D8-F25B-61A4-4CCE-027D196EE14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37">
                <a:extLst>
                  <a:ext uri="{FF2B5EF4-FFF2-40B4-BE49-F238E27FC236}">
                    <a16:creationId xmlns:a16="http://schemas.microsoft.com/office/drawing/2014/main" id="{DBC9DAAC-1F4B-6D0A-3B79-E688799130F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37">
                <a:extLst>
                  <a:ext uri="{FF2B5EF4-FFF2-40B4-BE49-F238E27FC236}">
                    <a16:creationId xmlns:a16="http://schemas.microsoft.com/office/drawing/2014/main" id="{B1ADFA73-3F4B-DEBD-FFB1-7EBE5C8BA2F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37">
                <a:extLst>
                  <a:ext uri="{FF2B5EF4-FFF2-40B4-BE49-F238E27FC236}">
                    <a16:creationId xmlns:a16="http://schemas.microsoft.com/office/drawing/2014/main" id="{6AC18FDB-D9B4-5D54-2FFA-26E40A00E8E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37">
                <a:extLst>
                  <a:ext uri="{FF2B5EF4-FFF2-40B4-BE49-F238E27FC236}">
                    <a16:creationId xmlns:a16="http://schemas.microsoft.com/office/drawing/2014/main" id="{CF6CA425-DB51-93ED-CDC0-263C77DBD1F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37">
                <a:extLst>
                  <a:ext uri="{FF2B5EF4-FFF2-40B4-BE49-F238E27FC236}">
                    <a16:creationId xmlns:a16="http://schemas.microsoft.com/office/drawing/2014/main" id="{E5F32550-AAD7-E5D4-94C9-52A9FF04A75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37">
                <a:extLst>
                  <a:ext uri="{FF2B5EF4-FFF2-40B4-BE49-F238E27FC236}">
                    <a16:creationId xmlns:a16="http://schemas.microsoft.com/office/drawing/2014/main" id="{8F1221A9-7612-C9F2-7B21-58C342B7090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37">
                <a:extLst>
                  <a:ext uri="{FF2B5EF4-FFF2-40B4-BE49-F238E27FC236}">
                    <a16:creationId xmlns:a16="http://schemas.microsoft.com/office/drawing/2014/main" id="{9C02CC94-049C-88EB-1144-36A1A3CE31B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0" name="Google Shape;4350;p37">
              <a:extLst>
                <a:ext uri="{FF2B5EF4-FFF2-40B4-BE49-F238E27FC236}">
                  <a16:creationId xmlns:a16="http://schemas.microsoft.com/office/drawing/2014/main" id="{9DFB1229-BA8C-8ED3-4B92-EA06C430AEA2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351" name="Google Shape;4351;p37">
                <a:extLst>
                  <a:ext uri="{FF2B5EF4-FFF2-40B4-BE49-F238E27FC236}">
                    <a16:creationId xmlns:a16="http://schemas.microsoft.com/office/drawing/2014/main" id="{8B5F144B-8369-0852-C0AE-CF7A3D9BE9A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37">
                <a:extLst>
                  <a:ext uri="{FF2B5EF4-FFF2-40B4-BE49-F238E27FC236}">
                    <a16:creationId xmlns:a16="http://schemas.microsoft.com/office/drawing/2014/main" id="{AD3D4141-57FF-8F62-2860-6D9C735560D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37">
                <a:extLst>
                  <a:ext uri="{FF2B5EF4-FFF2-40B4-BE49-F238E27FC236}">
                    <a16:creationId xmlns:a16="http://schemas.microsoft.com/office/drawing/2014/main" id="{70AB91A1-251A-3FD2-0B74-7AAD9536E5C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37">
                <a:extLst>
                  <a:ext uri="{FF2B5EF4-FFF2-40B4-BE49-F238E27FC236}">
                    <a16:creationId xmlns:a16="http://schemas.microsoft.com/office/drawing/2014/main" id="{1ED37D9E-53C0-FE6D-1E1C-B1FC5B89981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37">
                <a:extLst>
                  <a:ext uri="{FF2B5EF4-FFF2-40B4-BE49-F238E27FC236}">
                    <a16:creationId xmlns:a16="http://schemas.microsoft.com/office/drawing/2014/main" id="{FEE34DCD-B47F-CE53-BE62-32A31BD337E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37">
                <a:extLst>
                  <a:ext uri="{FF2B5EF4-FFF2-40B4-BE49-F238E27FC236}">
                    <a16:creationId xmlns:a16="http://schemas.microsoft.com/office/drawing/2014/main" id="{1631E055-3118-BE53-A12D-B6514FD0F45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37">
                <a:extLst>
                  <a:ext uri="{FF2B5EF4-FFF2-40B4-BE49-F238E27FC236}">
                    <a16:creationId xmlns:a16="http://schemas.microsoft.com/office/drawing/2014/main" id="{9D4CE918-5E5A-8639-199C-37416958231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37">
                <a:extLst>
                  <a:ext uri="{FF2B5EF4-FFF2-40B4-BE49-F238E27FC236}">
                    <a16:creationId xmlns:a16="http://schemas.microsoft.com/office/drawing/2014/main" id="{19D62110-CF95-BC72-BF02-50965321973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37">
                <a:extLst>
                  <a:ext uri="{FF2B5EF4-FFF2-40B4-BE49-F238E27FC236}">
                    <a16:creationId xmlns:a16="http://schemas.microsoft.com/office/drawing/2014/main" id="{986FFB2A-E876-F7D8-010A-8D06B6532ED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37">
                <a:extLst>
                  <a:ext uri="{FF2B5EF4-FFF2-40B4-BE49-F238E27FC236}">
                    <a16:creationId xmlns:a16="http://schemas.microsoft.com/office/drawing/2014/main" id="{A8133624-2900-F0BE-FDD6-D477A60FED4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37">
                <a:extLst>
                  <a:ext uri="{FF2B5EF4-FFF2-40B4-BE49-F238E27FC236}">
                    <a16:creationId xmlns:a16="http://schemas.microsoft.com/office/drawing/2014/main" id="{EF0F09EE-34CD-F2D4-6FC3-CA34DD3FC12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2" name="Google Shape;4362;p37">
              <a:extLst>
                <a:ext uri="{FF2B5EF4-FFF2-40B4-BE49-F238E27FC236}">
                  <a16:creationId xmlns:a16="http://schemas.microsoft.com/office/drawing/2014/main" id="{E0A81EDE-955B-438B-7189-5B0E9B3F7CFF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363" name="Google Shape;4363;p37">
                <a:extLst>
                  <a:ext uri="{FF2B5EF4-FFF2-40B4-BE49-F238E27FC236}">
                    <a16:creationId xmlns:a16="http://schemas.microsoft.com/office/drawing/2014/main" id="{BE81112A-AD48-C8DB-DD66-4512922D1F6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37">
                <a:extLst>
                  <a:ext uri="{FF2B5EF4-FFF2-40B4-BE49-F238E27FC236}">
                    <a16:creationId xmlns:a16="http://schemas.microsoft.com/office/drawing/2014/main" id="{3219A64E-D53A-5846-3BFC-B56D6367F9B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37">
                <a:extLst>
                  <a:ext uri="{FF2B5EF4-FFF2-40B4-BE49-F238E27FC236}">
                    <a16:creationId xmlns:a16="http://schemas.microsoft.com/office/drawing/2014/main" id="{00463F09-1DCA-0EA1-6E9D-0C6F34C9686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37">
                <a:extLst>
                  <a:ext uri="{FF2B5EF4-FFF2-40B4-BE49-F238E27FC236}">
                    <a16:creationId xmlns:a16="http://schemas.microsoft.com/office/drawing/2014/main" id="{3BA8FB7C-55B7-8AED-6909-CDBDFB1D23C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37">
                <a:extLst>
                  <a:ext uri="{FF2B5EF4-FFF2-40B4-BE49-F238E27FC236}">
                    <a16:creationId xmlns:a16="http://schemas.microsoft.com/office/drawing/2014/main" id="{A984E815-1BEA-5E65-0A2A-F732952244B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37">
                <a:extLst>
                  <a:ext uri="{FF2B5EF4-FFF2-40B4-BE49-F238E27FC236}">
                    <a16:creationId xmlns:a16="http://schemas.microsoft.com/office/drawing/2014/main" id="{22ACC932-EE64-FE0B-E7BA-83146E343BD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37">
                <a:extLst>
                  <a:ext uri="{FF2B5EF4-FFF2-40B4-BE49-F238E27FC236}">
                    <a16:creationId xmlns:a16="http://schemas.microsoft.com/office/drawing/2014/main" id="{35D7ED40-927E-D2C9-1D5C-2FB3FDC3A73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37">
                <a:extLst>
                  <a:ext uri="{FF2B5EF4-FFF2-40B4-BE49-F238E27FC236}">
                    <a16:creationId xmlns:a16="http://schemas.microsoft.com/office/drawing/2014/main" id="{03B7AE8A-CE2D-86B7-F749-DAC2F16821D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37">
                <a:extLst>
                  <a:ext uri="{FF2B5EF4-FFF2-40B4-BE49-F238E27FC236}">
                    <a16:creationId xmlns:a16="http://schemas.microsoft.com/office/drawing/2014/main" id="{D3F50826-B240-1E36-7EB8-1B4589A307A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37">
                <a:extLst>
                  <a:ext uri="{FF2B5EF4-FFF2-40B4-BE49-F238E27FC236}">
                    <a16:creationId xmlns:a16="http://schemas.microsoft.com/office/drawing/2014/main" id="{0E5EEE16-49F6-58DB-2788-80D53AE5A35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37">
                <a:extLst>
                  <a:ext uri="{FF2B5EF4-FFF2-40B4-BE49-F238E27FC236}">
                    <a16:creationId xmlns:a16="http://schemas.microsoft.com/office/drawing/2014/main" id="{8A90DDF3-FBCE-2498-2E54-71FCBEDB72B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4" name="Google Shape;4374;p37">
            <a:extLst>
              <a:ext uri="{FF2B5EF4-FFF2-40B4-BE49-F238E27FC236}">
                <a16:creationId xmlns:a16="http://schemas.microsoft.com/office/drawing/2014/main" id="{4D4751A9-C470-8A9D-878D-34BE23163F7C}"/>
              </a:ext>
            </a:extLst>
          </p:cNvPr>
          <p:cNvGrpSpPr/>
          <p:nvPr/>
        </p:nvGrpSpPr>
        <p:grpSpPr>
          <a:xfrm>
            <a:off x="6574814" y="4137146"/>
            <a:ext cx="3646772" cy="729662"/>
            <a:chOff x="3844788" y="3789525"/>
            <a:chExt cx="3388878" cy="678124"/>
          </a:xfrm>
        </p:grpSpPr>
        <p:sp>
          <p:nvSpPr>
            <p:cNvPr id="4375" name="Google Shape;4375;p37">
              <a:extLst>
                <a:ext uri="{FF2B5EF4-FFF2-40B4-BE49-F238E27FC236}">
                  <a16:creationId xmlns:a16="http://schemas.microsoft.com/office/drawing/2014/main" id="{5B227C3F-5096-F67C-3AD7-128B056ED2FB}"/>
                </a:ext>
              </a:extLst>
            </p:cNvPr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7">
              <a:extLst>
                <a:ext uri="{FF2B5EF4-FFF2-40B4-BE49-F238E27FC236}">
                  <a16:creationId xmlns:a16="http://schemas.microsoft.com/office/drawing/2014/main" id="{43485732-379E-C6F5-0796-F0D96154E336}"/>
                </a:ext>
              </a:extLst>
            </p:cNvPr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7">
              <a:extLst>
                <a:ext uri="{FF2B5EF4-FFF2-40B4-BE49-F238E27FC236}">
                  <a16:creationId xmlns:a16="http://schemas.microsoft.com/office/drawing/2014/main" id="{E7677B46-3082-502D-269E-304E33EE8B4B}"/>
                </a:ext>
              </a:extLst>
            </p:cNvPr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7">
              <a:extLst>
                <a:ext uri="{FF2B5EF4-FFF2-40B4-BE49-F238E27FC236}">
                  <a16:creationId xmlns:a16="http://schemas.microsoft.com/office/drawing/2014/main" id="{3FA838E3-B7B8-884B-2C04-1D789B447DE2}"/>
                </a:ext>
              </a:extLst>
            </p:cNvPr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7">
              <a:extLst>
                <a:ext uri="{FF2B5EF4-FFF2-40B4-BE49-F238E27FC236}">
                  <a16:creationId xmlns:a16="http://schemas.microsoft.com/office/drawing/2014/main" id="{1A536D1B-27A1-6A8A-7E8D-9C0174419E1E}"/>
                </a:ext>
              </a:extLst>
            </p:cNvPr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9" name="Google Shape;4199;p37">
            <a:extLst>
              <a:ext uri="{FF2B5EF4-FFF2-40B4-BE49-F238E27FC236}">
                <a16:creationId xmlns:a16="http://schemas.microsoft.com/office/drawing/2014/main" id="{370D37C4-E89C-0E23-ACB6-D786FCFD066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3663" y="1209711"/>
            <a:ext cx="8636674" cy="3619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• </a:t>
            </a:r>
            <a:r>
              <a:rPr lang="en-US" sz="1600" b="1" dirty="0"/>
              <a:t>Power Sector Development</a:t>
            </a:r>
            <a:r>
              <a:rPr lang="ar-EG" sz="1600" dirty="0"/>
              <a:t>:</a:t>
            </a:r>
            <a:endParaRPr lang="ar-EG" sz="1400" dirty="0"/>
          </a:p>
          <a:p>
            <a:pPr marL="403225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4- </a:t>
            </a:r>
            <a:r>
              <a:rPr lang="en-US" sz="1400" b="1" u="sng" dirty="0"/>
              <a:t>Diversify Energy Sources</a:t>
            </a:r>
            <a:r>
              <a:rPr lang="en-US" sz="1400" dirty="0"/>
              <a:t>: Invest in renewable energy projects such as solar and wind to reduce dependency on oil.</a:t>
            </a:r>
          </a:p>
          <a:p>
            <a:pPr marL="403225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5- </a:t>
            </a:r>
            <a:r>
              <a:rPr lang="en-US" sz="1400" b="1" u="sng" dirty="0"/>
              <a:t>Expand Natural Gas Utilization</a:t>
            </a:r>
            <a:r>
              <a:rPr lang="en-US" sz="1400" dirty="0"/>
              <a:t>: Increase the use of domestic natural gas in power generation as a cleaner alternative to oil.</a:t>
            </a:r>
          </a:p>
          <a:p>
            <a:pPr marL="403225" indent="-228600" algn="l">
              <a:spcBef>
                <a:spcPts val="1200"/>
              </a:spcBef>
            </a:pPr>
            <a:r>
              <a:rPr lang="en-US" sz="1400" dirty="0"/>
              <a:t>6- </a:t>
            </a:r>
            <a:r>
              <a:rPr lang="en-US" sz="1400" b="1" u="sng" dirty="0"/>
              <a:t>Promote Electric Mobility</a:t>
            </a:r>
            <a:r>
              <a:rPr lang="en-US" sz="1400" dirty="0"/>
              <a:t>: Encourage the adoption of electric vehicles (EVs) by building charging infrastructure and transitioning public transport to electric power, reducing oil consumption in transportation.</a:t>
            </a:r>
          </a:p>
        </p:txBody>
      </p:sp>
    </p:spTree>
    <p:extLst>
      <p:ext uri="{BB962C8B-B14F-4D97-AF65-F5344CB8AC3E}">
        <p14:creationId xmlns:p14="http://schemas.microsoft.com/office/powerpoint/2010/main" val="3340390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>
          <a:extLst>
            <a:ext uri="{FF2B5EF4-FFF2-40B4-BE49-F238E27FC236}">
              <a16:creationId xmlns:a16="http://schemas.microsoft.com/office/drawing/2014/main" id="{44E70838-EBA9-01C6-B966-AA92A7FF0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37">
            <a:extLst>
              <a:ext uri="{FF2B5EF4-FFF2-40B4-BE49-F238E27FC236}">
                <a16:creationId xmlns:a16="http://schemas.microsoft.com/office/drawing/2014/main" id="{93BDEEEC-3CF3-DBCB-5B40-D1BC9365D694}"/>
              </a:ext>
            </a:extLst>
          </p:cNvPr>
          <p:cNvSpPr/>
          <p:nvPr/>
        </p:nvSpPr>
        <p:spPr>
          <a:xfrm>
            <a:off x="5791027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5" name="Google Shape;4195;p37">
            <a:extLst>
              <a:ext uri="{FF2B5EF4-FFF2-40B4-BE49-F238E27FC236}">
                <a16:creationId xmlns:a16="http://schemas.microsoft.com/office/drawing/2014/main" id="{46D5C68F-D7F7-F866-1E7E-2095A620E0E3}"/>
              </a:ext>
            </a:extLst>
          </p:cNvPr>
          <p:cNvSpPr/>
          <p:nvPr/>
        </p:nvSpPr>
        <p:spPr>
          <a:xfrm flipH="1">
            <a:off x="-232573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37">
            <a:extLst>
              <a:ext uri="{FF2B5EF4-FFF2-40B4-BE49-F238E27FC236}">
                <a16:creationId xmlns:a16="http://schemas.microsoft.com/office/drawing/2014/main" id="{03F285D2-CC3B-215F-2D82-E5FAA130B3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4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+mn-lt"/>
              </a:rPr>
              <a:t>Recommendations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for Policymakers</a:t>
            </a:r>
            <a:endParaRPr dirty="0"/>
          </a:p>
        </p:txBody>
      </p:sp>
      <p:sp>
        <p:nvSpPr>
          <p:cNvPr id="4216" name="Google Shape;4216;p37">
            <a:extLst>
              <a:ext uri="{FF2B5EF4-FFF2-40B4-BE49-F238E27FC236}">
                <a16:creationId xmlns:a16="http://schemas.microsoft.com/office/drawing/2014/main" id="{3485A56E-BB63-05A7-5E1A-B55BD3D19AB9}"/>
              </a:ext>
            </a:extLst>
          </p:cNvPr>
          <p:cNvSpPr/>
          <p:nvPr/>
        </p:nvSpPr>
        <p:spPr>
          <a:xfrm rot="1159801">
            <a:off x="8705437" y="104055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7" name="Google Shape;4217;p37">
            <a:extLst>
              <a:ext uri="{FF2B5EF4-FFF2-40B4-BE49-F238E27FC236}">
                <a16:creationId xmlns:a16="http://schemas.microsoft.com/office/drawing/2014/main" id="{64FFC451-B8CE-8D79-2BA3-AA82C96E19A3}"/>
              </a:ext>
            </a:extLst>
          </p:cNvPr>
          <p:cNvGrpSpPr/>
          <p:nvPr/>
        </p:nvGrpSpPr>
        <p:grpSpPr>
          <a:xfrm>
            <a:off x="7280918" y="3928768"/>
            <a:ext cx="2003821" cy="732901"/>
            <a:chOff x="5331602" y="3459769"/>
            <a:chExt cx="2948097" cy="1078271"/>
          </a:xfrm>
        </p:grpSpPr>
        <p:grpSp>
          <p:nvGrpSpPr>
            <p:cNvPr id="4218" name="Google Shape;4218;p37">
              <a:extLst>
                <a:ext uri="{FF2B5EF4-FFF2-40B4-BE49-F238E27FC236}">
                  <a16:creationId xmlns:a16="http://schemas.microsoft.com/office/drawing/2014/main" id="{B493E2BB-2056-5968-066A-4AF630D86D6B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219" name="Google Shape;4219;p37">
                <a:extLst>
                  <a:ext uri="{FF2B5EF4-FFF2-40B4-BE49-F238E27FC236}">
                    <a16:creationId xmlns:a16="http://schemas.microsoft.com/office/drawing/2014/main" id="{7B2E8310-86D4-B1D1-C764-0E4467FF8C2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37">
                <a:extLst>
                  <a:ext uri="{FF2B5EF4-FFF2-40B4-BE49-F238E27FC236}">
                    <a16:creationId xmlns:a16="http://schemas.microsoft.com/office/drawing/2014/main" id="{4794DA82-0F8B-179A-66BF-4F49457F1B3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37">
                <a:extLst>
                  <a:ext uri="{FF2B5EF4-FFF2-40B4-BE49-F238E27FC236}">
                    <a16:creationId xmlns:a16="http://schemas.microsoft.com/office/drawing/2014/main" id="{63AF39DB-2959-68CA-1F21-BC95081DAFC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37">
                <a:extLst>
                  <a:ext uri="{FF2B5EF4-FFF2-40B4-BE49-F238E27FC236}">
                    <a16:creationId xmlns:a16="http://schemas.microsoft.com/office/drawing/2014/main" id="{C43F49ED-9FD4-9981-816D-CBBC7362F5F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37">
                <a:extLst>
                  <a:ext uri="{FF2B5EF4-FFF2-40B4-BE49-F238E27FC236}">
                    <a16:creationId xmlns:a16="http://schemas.microsoft.com/office/drawing/2014/main" id="{A91983A0-D9CD-CFD4-68E6-C71F7565B26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37">
                <a:extLst>
                  <a:ext uri="{FF2B5EF4-FFF2-40B4-BE49-F238E27FC236}">
                    <a16:creationId xmlns:a16="http://schemas.microsoft.com/office/drawing/2014/main" id="{1055AAEC-4754-2DDC-06C0-F6F6336530A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37">
                <a:extLst>
                  <a:ext uri="{FF2B5EF4-FFF2-40B4-BE49-F238E27FC236}">
                    <a16:creationId xmlns:a16="http://schemas.microsoft.com/office/drawing/2014/main" id="{CC03F0E4-8F8C-300E-37B5-2C36731899A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37">
                <a:extLst>
                  <a:ext uri="{FF2B5EF4-FFF2-40B4-BE49-F238E27FC236}">
                    <a16:creationId xmlns:a16="http://schemas.microsoft.com/office/drawing/2014/main" id="{84A13BBB-C656-BCA1-9542-2E301BEC141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37">
                <a:extLst>
                  <a:ext uri="{FF2B5EF4-FFF2-40B4-BE49-F238E27FC236}">
                    <a16:creationId xmlns:a16="http://schemas.microsoft.com/office/drawing/2014/main" id="{6A015D41-0F9B-2EA5-5D03-1CC800CCC2E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37">
                <a:extLst>
                  <a:ext uri="{FF2B5EF4-FFF2-40B4-BE49-F238E27FC236}">
                    <a16:creationId xmlns:a16="http://schemas.microsoft.com/office/drawing/2014/main" id="{9F445FB6-C35B-A046-69E1-D844D41A6445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37">
                <a:extLst>
                  <a:ext uri="{FF2B5EF4-FFF2-40B4-BE49-F238E27FC236}">
                    <a16:creationId xmlns:a16="http://schemas.microsoft.com/office/drawing/2014/main" id="{2B23A740-1318-CA32-AFF5-7A1887082F9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37">
              <a:extLst>
                <a:ext uri="{FF2B5EF4-FFF2-40B4-BE49-F238E27FC236}">
                  <a16:creationId xmlns:a16="http://schemas.microsoft.com/office/drawing/2014/main" id="{2DAB749F-B61E-BD86-FBED-3D834101CE6B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231" name="Google Shape;4231;p37">
                <a:extLst>
                  <a:ext uri="{FF2B5EF4-FFF2-40B4-BE49-F238E27FC236}">
                    <a16:creationId xmlns:a16="http://schemas.microsoft.com/office/drawing/2014/main" id="{717B023B-0ABC-9B03-480B-ABA0F0A160A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37">
                <a:extLst>
                  <a:ext uri="{FF2B5EF4-FFF2-40B4-BE49-F238E27FC236}">
                    <a16:creationId xmlns:a16="http://schemas.microsoft.com/office/drawing/2014/main" id="{39319292-0FB0-A0A9-9F3A-F02C035C7D0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37">
                <a:extLst>
                  <a:ext uri="{FF2B5EF4-FFF2-40B4-BE49-F238E27FC236}">
                    <a16:creationId xmlns:a16="http://schemas.microsoft.com/office/drawing/2014/main" id="{B667DF98-60C5-CB91-9D6E-6AC72B3A578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37">
                <a:extLst>
                  <a:ext uri="{FF2B5EF4-FFF2-40B4-BE49-F238E27FC236}">
                    <a16:creationId xmlns:a16="http://schemas.microsoft.com/office/drawing/2014/main" id="{39DD7A1A-5F92-DCAB-5635-06ED314501E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37">
                <a:extLst>
                  <a:ext uri="{FF2B5EF4-FFF2-40B4-BE49-F238E27FC236}">
                    <a16:creationId xmlns:a16="http://schemas.microsoft.com/office/drawing/2014/main" id="{6000E3F3-95EE-9A5E-5A49-FA605201A62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37">
                <a:extLst>
                  <a:ext uri="{FF2B5EF4-FFF2-40B4-BE49-F238E27FC236}">
                    <a16:creationId xmlns:a16="http://schemas.microsoft.com/office/drawing/2014/main" id="{96C324A5-945D-3FE8-B7B0-00AB05F64A0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37">
                <a:extLst>
                  <a:ext uri="{FF2B5EF4-FFF2-40B4-BE49-F238E27FC236}">
                    <a16:creationId xmlns:a16="http://schemas.microsoft.com/office/drawing/2014/main" id="{DFF8709D-7F4F-1668-C1AD-B67832AB50C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37">
                <a:extLst>
                  <a:ext uri="{FF2B5EF4-FFF2-40B4-BE49-F238E27FC236}">
                    <a16:creationId xmlns:a16="http://schemas.microsoft.com/office/drawing/2014/main" id="{D9D30877-3BB6-1240-CCB5-596119AC80C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37">
                <a:extLst>
                  <a:ext uri="{FF2B5EF4-FFF2-40B4-BE49-F238E27FC236}">
                    <a16:creationId xmlns:a16="http://schemas.microsoft.com/office/drawing/2014/main" id="{DED5E998-D936-5E7B-0972-05DC7CF4EAF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37">
                <a:extLst>
                  <a:ext uri="{FF2B5EF4-FFF2-40B4-BE49-F238E27FC236}">
                    <a16:creationId xmlns:a16="http://schemas.microsoft.com/office/drawing/2014/main" id="{6F011AE9-4382-793B-A8D0-6E14099F71A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37">
                <a:extLst>
                  <a:ext uri="{FF2B5EF4-FFF2-40B4-BE49-F238E27FC236}">
                    <a16:creationId xmlns:a16="http://schemas.microsoft.com/office/drawing/2014/main" id="{419CFBEB-BC8C-4D15-E6C9-C979E658785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2" name="Google Shape;4242;p37">
              <a:extLst>
                <a:ext uri="{FF2B5EF4-FFF2-40B4-BE49-F238E27FC236}">
                  <a16:creationId xmlns:a16="http://schemas.microsoft.com/office/drawing/2014/main" id="{33875314-EE29-C41F-C6B9-93BD52C7F047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243" name="Google Shape;4243;p37">
                <a:extLst>
                  <a:ext uri="{FF2B5EF4-FFF2-40B4-BE49-F238E27FC236}">
                    <a16:creationId xmlns:a16="http://schemas.microsoft.com/office/drawing/2014/main" id="{496A98BD-96AF-FA8E-B8A1-C4D6D0E94B6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37">
                <a:extLst>
                  <a:ext uri="{FF2B5EF4-FFF2-40B4-BE49-F238E27FC236}">
                    <a16:creationId xmlns:a16="http://schemas.microsoft.com/office/drawing/2014/main" id="{E1DD4124-F510-9440-650F-804784BEB0C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37">
                <a:extLst>
                  <a:ext uri="{FF2B5EF4-FFF2-40B4-BE49-F238E27FC236}">
                    <a16:creationId xmlns:a16="http://schemas.microsoft.com/office/drawing/2014/main" id="{AC114435-8C4B-CC68-F209-1EF18710DA5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37">
                <a:extLst>
                  <a:ext uri="{FF2B5EF4-FFF2-40B4-BE49-F238E27FC236}">
                    <a16:creationId xmlns:a16="http://schemas.microsoft.com/office/drawing/2014/main" id="{6E6C19DD-BE18-26DF-AD4E-266A5F4BAB9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37">
                <a:extLst>
                  <a:ext uri="{FF2B5EF4-FFF2-40B4-BE49-F238E27FC236}">
                    <a16:creationId xmlns:a16="http://schemas.microsoft.com/office/drawing/2014/main" id="{58FB675F-6F10-B8CD-2FDF-1A4CC09FEC2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37">
                <a:extLst>
                  <a:ext uri="{FF2B5EF4-FFF2-40B4-BE49-F238E27FC236}">
                    <a16:creationId xmlns:a16="http://schemas.microsoft.com/office/drawing/2014/main" id="{BB9C4A2C-8D57-1ED8-8E94-C2197073358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37">
                <a:extLst>
                  <a:ext uri="{FF2B5EF4-FFF2-40B4-BE49-F238E27FC236}">
                    <a16:creationId xmlns:a16="http://schemas.microsoft.com/office/drawing/2014/main" id="{A48AB65A-F036-B2E7-46EC-0A0EBF0062B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37">
                <a:extLst>
                  <a:ext uri="{FF2B5EF4-FFF2-40B4-BE49-F238E27FC236}">
                    <a16:creationId xmlns:a16="http://schemas.microsoft.com/office/drawing/2014/main" id="{16AE0D4F-35E3-C988-E53F-49FF5630997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37">
                <a:extLst>
                  <a:ext uri="{FF2B5EF4-FFF2-40B4-BE49-F238E27FC236}">
                    <a16:creationId xmlns:a16="http://schemas.microsoft.com/office/drawing/2014/main" id="{D81091CA-B603-E96E-8867-23C75F67700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37">
                <a:extLst>
                  <a:ext uri="{FF2B5EF4-FFF2-40B4-BE49-F238E27FC236}">
                    <a16:creationId xmlns:a16="http://schemas.microsoft.com/office/drawing/2014/main" id="{71AC582C-9478-775F-8C4E-C5419319066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37">
                <a:extLst>
                  <a:ext uri="{FF2B5EF4-FFF2-40B4-BE49-F238E27FC236}">
                    <a16:creationId xmlns:a16="http://schemas.microsoft.com/office/drawing/2014/main" id="{8E5AC6D3-30F4-B1ED-7882-EBD4BA56F59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4" name="Google Shape;4254;p37">
              <a:extLst>
                <a:ext uri="{FF2B5EF4-FFF2-40B4-BE49-F238E27FC236}">
                  <a16:creationId xmlns:a16="http://schemas.microsoft.com/office/drawing/2014/main" id="{486986E2-3991-8E90-076A-ADAE7DA05ED4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255" name="Google Shape;4255;p37">
                <a:extLst>
                  <a:ext uri="{FF2B5EF4-FFF2-40B4-BE49-F238E27FC236}">
                    <a16:creationId xmlns:a16="http://schemas.microsoft.com/office/drawing/2014/main" id="{448CCD56-1FB7-8EA6-7467-3125BDFE5FF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37">
                <a:extLst>
                  <a:ext uri="{FF2B5EF4-FFF2-40B4-BE49-F238E27FC236}">
                    <a16:creationId xmlns:a16="http://schemas.microsoft.com/office/drawing/2014/main" id="{AAF7D801-1E62-8454-0B3E-DFCBF02E581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37">
                <a:extLst>
                  <a:ext uri="{FF2B5EF4-FFF2-40B4-BE49-F238E27FC236}">
                    <a16:creationId xmlns:a16="http://schemas.microsoft.com/office/drawing/2014/main" id="{B99C6412-412D-FBF1-6F24-7DBAC59108FB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37">
                <a:extLst>
                  <a:ext uri="{FF2B5EF4-FFF2-40B4-BE49-F238E27FC236}">
                    <a16:creationId xmlns:a16="http://schemas.microsoft.com/office/drawing/2014/main" id="{82F0DC7E-A8F0-4427-9DCE-B0F534AF5695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37">
                <a:extLst>
                  <a:ext uri="{FF2B5EF4-FFF2-40B4-BE49-F238E27FC236}">
                    <a16:creationId xmlns:a16="http://schemas.microsoft.com/office/drawing/2014/main" id="{8DB4077F-4073-4B99-0D42-42F2DE38F96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37">
                <a:extLst>
                  <a:ext uri="{FF2B5EF4-FFF2-40B4-BE49-F238E27FC236}">
                    <a16:creationId xmlns:a16="http://schemas.microsoft.com/office/drawing/2014/main" id="{ADBB0D25-0DE3-F548-8218-2DD3834D17F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37">
                <a:extLst>
                  <a:ext uri="{FF2B5EF4-FFF2-40B4-BE49-F238E27FC236}">
                    <a16:creationId xmlns:a16="http://schemas.microsoft.com/office/drawing/2014/main" id="{B02525ED-3A5C-1FD1-623E-8A635CB260D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37">
                <a:extLst>
                  <a:ext uri="{FF2B5EF4-FFF2-40B4-BE49-F238E27FC236}">
                    <a16:creationId xmlns:a16="http://schemas.microsoft.com/office/drawing/2014/main" id="{C86409E5-2AC5-6F62-0870-0936D853CA1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37">
                <a:extLst>
                  <a:ext uri="{FF2B5EF4-FFF2-40B4-BE49-F238E27FC236}">
                    <a16:creationId xmlns:a16="http://schemas.microsoft.com/office/drawing/2014/main" id="{64374C58-F6E8-E934-EA00-EEA7C396BB6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37">
                <a:extLst>
                  <a:ext uri="{FF2B5EF4-FFF2-40B4-BE49-F238E27FC236}">
                    <a16:creationId xmlns:a16="http://schemas.microsoft.com/office/drawing/2014/main" id="{0FE2A074-3ED2-8FD5-0C57-481CB703D5B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37">
                <a:extLst>
                  <a:ext uri="{FF2B5EF4-FFF2-40B4-BE49-F238E27FC236}">
                    <a16:creationId xmlns:a16="http://schemas.microsoft.com/office/drawing/2014/main" id="{6082736B-4661-E701-CD3F-177A9B4B67A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6" name="Google Shape;4266;p37">
              <a:extLst>
                <a:ext uri="{FF2B5EF4-FFF2-40B4-BE49-F238E27FC236}">
                  <a16:creationId xmlns:a16="http://schemas.microsoft.com/office/drawing/2014/main" id="{927CA78A-7C3F-5E1F-944E-AF900E2AC3C5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267" name="Google Shape;4267;p37">
                <a:extLst>
                  <a:ext uri="{FF2B5EF4-FFF2-40B4-BE49-F238E27FC236}">
                    <a16:creationId xmlns:a16="http://schemas.microsoft.com/office/drawing/2014/main" id="{DF4BAB69-2DC1-6DAE-6F8D-4B6B45BF77F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37">
                <a:extLst>
                  <a:ext uri="{FF2B5EF4-FFF2-40B4-BE49-F238E27FC236}">
                    <a16:creationId xmlns:a16="http://schemas.microsoft.com/office/drawing/2014/main" id="{B1D95F77-2BCB-16EA-5385-1AD0157B4A6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37">
                <a:extLst>
                  <a:ext uri="{FF2B5EF4-FFF2-40B4-BE49-F238E27FC236}">
                    <a16:creationId xmlns:a16="http://schemas.microsoft.com/office/drawing/2014/main" id="{F10116E4-1EC9-8A54-8ED3-35F007DA81B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37">
                <a:extLst>
                  <a:ext uri="{FF2B5EF4-FFF2-40B4-BE49-F238E27FC236}">
                    <a16:creationId xmlns:a16="http://schemas.microsoft.com/office/drawing/2014/main" id="{F501DE6B-8DBF-4D12-6BA4-FC877FD6055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37">
                <a:extLst>
                  <a:ext uri="{FF2B5EF4-FFF2-40B4-BE49-F238E27FC236}">
                    <a16:creationId xmlns:a16="http://schemas.microsoft.com/office/drawing/2014/main" id="{720F9E2B-F798-1CA5-2261-8154FA5D669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37">
                <a:extLst>
                  <a:ext uri="{FF2B5EF4-FFF2-40B4-BE49-F238E27FC236}">
                    <a16:creationId xmlns:a16="http://schemas.microsoft.com/office/drawing/2014/main" id="{C5F7CC28-43D3-AD2A-6107-53D455399AE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37">
                <a:extLst>
                  <a:ext uri="{FF2B5EF4-FFF2-40B4-BE49-F238E27FC236}">
                    <a16:creationId xmlns:a16="http://schemas.microsoft.com/office/drawing/2014/main" id="{7BD30399-2EBA-0BD8-32B3-AAEED71B7E4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37">
                <a:extLst>
                  <a:ext uri="{FF2B5EF4-FFF2-40B4-BE49-F238E27FC236}">
                    <a16:creationId xmlns:a16="http://schemas.microsoft.com/office/drawing/2014/main" id="{B2F50886-E4C9-5EF5-2B33-59F7DB898D9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37">
                <a:extLst>
                  <a:ext uri="{FF2B5EF4-FFF2-40B4-BE49-F238E27FC236}">
                    <a16:creationId xmlns:a16="http://schemas.microsoft.com/office/drawing/2014/main" id="{FA253F99-BD59-E978-EF9B-AEE361394EC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37">
                <a:extLst>
                  <a:ext uri="{FF2B5EF4-FFF2-40B4-BE49-F238E27FC236}">
                    <a16:creationId xmlns:a16="http://schemas.microsoft.com/office/drawing/2014/main" id="{9C348292-A0C8-896C-FC4D-EEDE3F3C6AA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37">
                <a:extLst>
                  <a:ext uri="{FF2B5EF4-FFF2-40B4-BE49-F238E27FC236}">
                    <a16:creationId xmlns:a16="http://schemas.microsoft.com/office/drawing/2014/main" id="{93444B68-FD96-D9E1-078A-811C369D6D2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8" name="Google Shape;4278;p37">
              <a:extLst>
                <a:ext uri="{FF2B5EF4-FFF2-40B4-BE49-F238E27FC236}">
                  <a16:creationId xmlns:a16="http://schemas.microsoft.com/office/drawing/2014/main" id="{BFA4890E-5B21-B182-CCE3-20CCAB585D69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279" name="Google Shape;4279;p37">
                <a:extLst>
                  <a:ext uri="{FF2B5EF4-FFF2-40B4-BE49-F238E27FC236}">
                    <a16:creationId xmlns:a16="http://schemas.microsoft.com/office/drawing/2014/main" id="{D0919603-8C64-8B66-5971-A5E34398F73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37">
                <a:extLst>
                  <a:ext uri="{FF2B5EF4-FFF2-40B4-BE49-F238E27FC236}">
                    <a16:creationId xmlns:a16="http://schemas.microsoft.com/office/drawing/2014/main" id="{5A2C278C-306C-27B3-CFEE-8EE72D9E702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37">
                <a:extLst>
                  <a:ext uri="{FF2B5EF4-FFF2-40B4-BE49-F238E27FC236}">
                    <a16:creationId xmlns:a16="http://schemas.microsoft.com/office/drawing/2014/main" id="{B1144B68-7B58-8D49-41B8-62F7A29084A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37">
                <a:extLst>
                  <a:ext uri="{FF2B5EF4-FFF2-40B4-BE49-F238E27FC236}">
                    <a16:creationId xmlns:a16="http://schemas.microsoft.com/office/drawing/2014/main" id="{699D0C0D-DF48-9EF1-BAED-72BC4137883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37">
                <a:extLst>
                  <a:ext uri="{FF2B5EF4-FFF2-40B4-BE49-F238E27FC236}">
                    <a16:creationId xmlns:a16="http://schemas.microsoft.com/office/drawing/2014/main" id="{1B5371D8-894C-AFCC-EDFD-E12815A90BD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37">
                <a:extLst>
                  <a:ext uri="{FF2B5EF4-FFF2-40B4-BE49-F238E27FC236}">
                    <a16:creationId xmlns:a16="http://schemas.microsoft.com/office/drawing/2014/main" id="{13BEBBDC-C8AB-0290-DF0C-EA943CF34C3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37">
                <a:extLst>
                  <a:ext uri="{FF2B5EF4-FFF2-40B4-BE49-F238E27FC236}">
                    <a16:creationId xmlns:a16="http://schemas.microsoft.com/office/drawing/2014/main" id="{593D7A74-E70C-F5C3-FE24-9AACD22BCC3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37">
                <a:extLst>
                  <a:ext uri="{FF2B5EF4-FFF2-40B4-BE49-F238E27FC236}">
                    <a16:creationId xmlns:a16="http://schemas.microsoft.com/office/drawing/2014/main" id="{1D65BCA9-A197-C75F-7E55-F255CF56224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37">
                <a:extLst>
                  <a:ext uri="{FF2B5EF4-FFF2-40B4-BE49-F238E27FC236}">
                    <a16:creationId xmlns:a16="http://schemas.microsoft.com/office/drawing/2014/main" id="{2EC202F6-9736-3DD3-FE7F-468A54F7D05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37">
                <a:extLst>
                  <a:ext uri="{FF2B5EF4-FFF2-40B4-BE49-F238E27FC236}">
                    <a16:creationId xmlns:a16="http://schemas.microsoft.com/office/drawing/2014/main" id="{A810DA2E-1D07-5E7D-18DA-6D25BFD5334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37">
                <a:extLst>
                  <a:ext uri="{FF2B5EF4-FFF2-40B4-BE49-F238E27FC236}">
                    <a16:creationId xmlns:a16="http://schemas.microsoft.com/office/drawing/2014/main" id="{2493BE48-8FCD-4DCC-B598-597DF7D1B5A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0" name="Google Shape;4290;p37">
              <a:extLst>
                <a:ext uri="{FF2B5EF4-FFF2-40B4-BE49-F238E27FC236}">
                  <a16:creationId xmlns:a16="http://schemas.microsoft.com/office/drawing/2014/main" id="{05E29664-C9C5-E81A-B868-1414C8E1FCE6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291" name="Google Shape;4291;p37">
                <a:extLst>
                  <a:ext uri="{FF2B5EF4-FFF2-40B4-BE49-F238E27FC236}">
                    <a16:creationId xmlns:a16="http://schemas.microsoft.com/office/drawing/2014/main" id="{2FA646C9-C87A-362B-9A3D-F1A473032E8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37">
                <a:extLst>
                  <a:ext uri="{FF2B5EF4-FFF2-40B4-BE49-F238E27FC236}">
                    <a16:creationId xmlns:a16="http://schemas.microsoft.com/office/drawing/2014/main" id="{46246CDB-3829-F7CB-7766-1813D4D633A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37">
                <a:extLst>
                  <a:ext uri="{FF2B5EF4-FFF2-40B4-BE49-F238E27FC236}">
                    <a16:creationId xmlns:a16="http://schemas.microsoft.com/office/drawing/2014/main" id="{73D37C69-1B88-4E9A-CE24-E74965D8173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37">
                <a:extLst>
                  <a:ext uri="{FF2B5EF4-FFF2-40B4-BE49-F238E27FC236}">
                    <a16:creationId xmlns:a16="http://schemas.microsoft.com/office/drawing/2014/main" id="{90CF2C2C-47C2-8AFF-254A-2496DC5B3CD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37">
                <a:extLst>
                  <a:ext uri="{FF2B5EF4-FFF2-40B4-BE49-F238E27FC236}">
                    <a16:creationId xmlns:a16="http://schemas.microsoft.com/office/drawing/2014/main" id="{3658AB20-3AF4-86D1-78FE-557539306D4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37">
                <a:extLst>
                  <a:ext uri="{FF2B5EF4-FFF2-40B4-BE49-F238E27FC236}">
                    <a16:creationId xmlns:a16="http://schemas.microsoft.com/office/drawing/2014/main" id="{F748D83B-4384-8BCE-05F7-08601325702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37">
                <a:extLst>
                  <a:ext uri="{FF2B5EF4-FFF2-40B4-BE49-F238E27FC236}">
                    <a16:creationId xmlns:a16="http://schemas.microsoft.com/office/drawing/2014/main" id="{2703BBEA-97A3-14D7-818C-1D2ED76BA5C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37">
                <a:extLst>
                  <a:ext uri="{FF2B5EF4-FFF2-40B4-BE49-F238E27FC236}">
                    <a16:creationId xmlns:a16="http://schemas.microsoft.com/office/drawing/2014/main" id="{A97E85FA-7C60-C192-A22F-DCB1E3D12FA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37">
                <a:extLst>
                  <a:ext uri="{FF2B5EF4-FFF2-40B4-BE49-F238E27FC236}">
                    <a16:creationId xmlns:a16="http://schemas.microsoft.com/office/drawing/2014/main" id="{A6032542-F14C-EBED-6DF4-A6C626BF13B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37">
                <a:extLst>
                  <a:ext uri="{FF2B5EF4-FFF2-40B4-BE49-F238E27FC236}">
                    <a16:creationId xmlns:a16="http://schemas.microsoft.com/office/drawing/2014/main" id="{8A074A88-8136-BF21-EFB3-E4906FCE732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37">
                <a:extLst>
                  <a:ext uri="{FF2B5EF4-FFF2-40B4-BE49-F238E27FC236}">
                    <a16:creationId xmlns:a16="http://schemas.microsoft.com/office/drawing/2014/main" id="{FA7E9555-7E67-D2B9-AB6E-675CEA7210F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2" name="Google Shape;4302;p37">
              <a:extLst>
                <a:ext uri="{FF2B5EF4-FFF2-40B4-BE49-F238E27FC236}">
                  <a16:creationId xmlns:a16="http://schemas.microsoft.com/office/drawing/2014/main" id="{E4E2E9A5-8577-C9D4-004B-A7529A915C10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303" name="Google Shape;4303;p37">
                <a:extLst>
                  <a:ext uri="{FF2B5EF4-FFF2-40B4-BE49-F238E27FC236}">
                    <a16:creationId xmlns:a16="http://schemas.microsoft.com/office/drawing/2014/main" id="{CF5F8C04-4794-921A-F2A0-F191FD51D57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37">
                <a:extLst>
                  <a:ext uri="{FF2B5EF4-FFF2-40B4-BE49-F238E27FC236}">
                    <a16:creationId xmlns:a16="http://schemas.microsoft.com/office/drawing/2014/main" id="{D8C6E8E4-9B10-F2CD-BC08-E67AAB26BB6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37">
                <a:extLst>
                  <a:ext uri="{FF2B5EF4-FFF2-40B4-BE49-F238E27FC236}">
                    <a16:creationId xmlns:a16="http://schemas.microsoft.com/office/drawing/2014/main" id="{DBA3F2AB-C082-4913-9FEF-D11095DE9D6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37">
                <a:extLst>
                  <a:ext uri="{FF2B5EF4-FFF2-40B4-BE49-F238E27FC236}">
                    <a16:creationId xmlns:a16="http://schemas.microsoft.com/office/drawing/2014/main" id="{747AFEBD-0BE9-E5E7-38B5-065D80E5680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37">
                <a:extLst>
                  <a:ext uri="{FF2B5EF4-FFF2-40B4-BE49-F238E27FC236}">
                    <a16:creationId xmlns:a16="http://schemas.microsoft.com/office/drawing/2014/main" id="{B6E39728-4099-AD8F-1E20-8B9630F01FC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37">
                <a:extLst>
                  <a:ext uri="{FF2B5EF4-FFF2-40B4-BE49-F238E27FC236}">
                    <a16:creationId xmlns:a16="http://schemas.microsoft.com/office/drawing/2014/main" id="{AE07D23F-3AA7-DAE0-DD67-4755BBC77AF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37">
                <a:extLst>
                  <a:ext uri="{FF2B5EF4-FFF2-40B4-BE49-F238E27FC236}">
                    <a16:creationId xmlns:a16="http://schemas.microsoft.com/office/drawing/2014/main" id="{25E67A1B-D290-9BB4-A264-0F119092F83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37">
                <a:extLst>
                  <a:ext uri="{FF2B5EF4-FFF2-40B4-BE49-F238E27FC236}">
                    <a16:creationId xmlns:a16="http://schemas.microsoft.com/office/drawing/2014/main" id="{BFDDC6FF-EA37-19D4-CDE3-14E2120F307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37">
                <a:extLst>
                  <a:ext uri="{FF2B5EF4-FFF2-40B4-BE49-F238E27FC236}">
                    <a16:creationId xmlns:a16="http://schemas.microsoft.com/office/drawing/2014/main" id="{3EA50CEB-8923-CE16-87D1-C66E348ADEE7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37">
                <a:extLst>
                  <a:ext uri="{FF2B5EF4-FFF2-40B4-BE49-F238E27FC236}">
                    <a16:creationId xmlns:a16="http://schemas.microsoft.com/office/drawing/2014/main" id="{7B5F99CC-9D0D-0FAB-2364-5FD013F8DFD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37">
                <a:extLst>
                  <a:ext uri="{FF2B5EF4-FFF2-40B4-BE49-F238E27FC236}">
                    <a16:creationId xmlns:a16="http://schemas.microsoft.com/office/drawing/2014/main" id="{285CCD0B-ED01-56FB-ED59-3CC6B0A7757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4" name="Google Shape;4314;p37">
              <a:extLst>
                <a:ext uri="{FF2B5EF4-FFF2-40B4-BE49-F238E27FC236}">
                  <a16:creationId xmlns:a16="http://schemas.microsoft.com/office/drawing/2014/main" id="{920191AC-45EF-BABD-5A01-ADE8EF4981B3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315" name="Google Shape;4315;p37">
                <a:extLst>
                  <a:ext uri="{FF2B5EF4-FFF2-40B4-BE49-F238E27FC236}">
                    <a16:creationId xmlns:a16="http://schemas.microsoft.com/office/drawing/2014/main" id="{2C939E22-F9E0-E3EE-07B9-2FD06CAF599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37">
                <a:extLst>
                  <a:ext uri="{FF2B5EF4-FFF2-40B4-BE49-F238E27FC236}">
                    <a16:creationId xmlns:a16="http://schemas.microsoft.com/office/drawing/2014/main" id="{9F5E9D61-FA43-F891-4269-73D31646457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37">
                <a:extLst>
                  <a:ext uri="{FF2B5EF4-FFF2-40B4-BE49-F238E27FC236}">
                    <a16:creationId xmlns:a16="http://schemas.microsoft.com/office/drawing/2014/main" id="{52A13C22-EE78-EEE9-F373-5D3DEB9F893F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37">
                <a:extLst>
                  <a:ext uri="{FF2B5EF4-FFF2-40B4-BE49-F238E27FC236}">
                    <a16:creationId xmlns:a16="http://schemas.microsoft.com/office/drawing/2014/main" id="{043CD635-FC0C-EEDD-12B2-F896E5CD1F7C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37">
                <a:extLst>
                  <a:ext uri="{FF2B5EF4-FFF2-40B4-BE49-F238E27FC236}">
                    <a16:creationId xmlns:a16="http://schemas.microsoft.com/office/drawing/2014/main" id="{9DDA3E34-DEDE-EBA4-E189-4A832AF3147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37">
                <a:extLst>
                  <a:ext uri="{FF2B5EF4-FFF2-40B4-BE49-F238E27FC236}">
                    <a16:creationId xmlns:a16="http://schemas.microsoft.com/office/drawing/2014/main" id="{EEC94C57-C6FF-5DC2-D7EC-FBB5A729021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37">
                <a:extLst>
                  <a:ext uri="{FF2B5EF4-FFF2-40B4-BE49-F238E27FC236}">
                    <a16:creationId xmlns:a16="http://schemas.microsoft.com/office/drawing/2014/main" id="{7E43A94B-2249-1D48-91A1-7AB2D2427F0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37">
                <a:extLst>
                  <a:ext uri="{FF2B5EF4-FFF2-40B4-BE49-F238E27FC236}">
                    <a16:creationId xmlns:a16="http://schemas.microsoft.com/office/drawing/2014/main" id="{AC1F945D-8134-326C-1B84-0BE8F6E0D8A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37">
                <a:extLst>
                  <a:ext uri="{FF2B5EF4-FFF2-40B4-BE49-F238E27FC236}">
                    <a16:creationId xmlns:a16="http://schemas.microsoft.com/office/drawing/2014/main" id="{3A7DC753-DB29-DDA4-C6E8-94AC27D4691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37">
                <a:extLst>
                  <a:ext uri="{FF2B5EF4-FFF2-40B4-BE49-F238E27FC236}">
                    <a16:creationId xmlns:a16="http://schemas.microsoft.com/office/drawing/2014/main" id="{113018B2-D0AC-2FCE-CB47-4836ADBF9B8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37">
                <a:extLst>
                  <a:ext uri="{FF2B5EF4-FFF2-40B4-BE49-F238E27FC236}">
                    <a16:creationId xmlns:a16="http://schemas.microsoft.com/office/drawing/2014/main" id="{9B7CAF75-C71F-BE1F-3888-FC7B633EE5C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6" name="Google Shape;4326;p37">
              <a:extLst>
                <a:ext uri="{FF2B5EF4-FFF2-40B4-BE49-F238E27FC236}">
                  <a16:creationId xmlns:a16="http://schemas.microsoft.com/office/drawing/2014/main" id="{A39D7234-5FE3-32FD-BCB4-31701C525374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327" name="Google Shape;4327;p37">
                <a:extLst>
                  <a:ext uri="{FF2B5EF4-FFF2-40B4-BE49-F238E27FC236}">
                    <a16:creationId xmlns:a16="http://schemas.microsoft.com/office/drawing/2014/main" id="{B552C7A2-E95C-04FD-3456-27045BB887F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37">
                <a:extLst>
                  <a:ext uri="{FF2B5EF4-FFF2-40B4-BE49-F238E27FC236}">
                    <a16:creationId xmlns:a16="http://schemas.microsoft.com/office/drawing/2014/main" id="{E832A90E-DF7E-A8E1-02DD-F9CABA0EB23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37">
                <a:extLst>
                  <a:ext uri="{FF2B5EF4-FFF2-40B4-BE49-F238E27FC236}">
                    <a16:creationId xmlns:a16="http://schemas.microsoft.com/office/drawing/2014/main" id="{482B1028-AD72-62E1-44A4-2E39305A07E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37">
                <a:extLst>
                  <a:ext uri="{FF2B5EF4-FFF2-40B4-BE49-F238E27FC236}">
                    <a16:creationId xmlns:a16="http://schemas.microsoft.com/office/drawing/2014/main" id="{4A3D653A-9B3B-38BD-DF3C-FB221F6B9E0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37">
                <a:extLst>
                  <a:ext uri="{FF2B5EF4-FFF2-40B4-BE49-F238E27FC236}">
                    <a16:creationId xmlns:a16="http://schemas.microsoft.com/office/drawing/2014/main" id="{169B70BE-2A6A-3A35-349A-43F271E6905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37">
                <a:extLst>
                  <a:ext uri="{FF2B5EF4-FFF2-40B4-BE49-F238E27FC236}">
                    <a16:creationId xmlns:a16="http://schemas.microsoft.com/office/drawing/2014/main" id="{3FC990CA-5BFE-2DC7-D0E1-7758FE689F7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37">
                <a:extLst>
                  <a:ext uri="{FF2B5EF4-FFF2-40B4-BE49-F238E27FC236}">
                    <a16:creationId xmlns:a16="http://schemas.microsoft.com/office/drawing/2014/main" id="{763876DF-C012-9385-C66D-D36E8B84205C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37">
                <a:extLst>
                  <a:ext uri="{FF2B5EF4-FFF2-40B4-BE49-F238E27FC236}">
                    <a16:creationId xmlns:a16="http://schemas.microsoft.com/office/drawing/2014/main" id="{725C1776-AADB-7229-F6FA-D1D19D42F19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37">
                <a:extLst>
                  <a:ext uri="{FF2B5EF4-FFF2-40B4-BE49-F238E27FC236}">
                    <a16:creationId xmlns:a16="http://schemas.microsoft.com/office/drawing/2014/main" id="{B466396C-2AE2-5A99-25A4-13B2D7A5655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37">
                <a:extLst>
                  <a:ext uri="{FF2B5EF4-FFF2-40B4-BE49-F238E27FC236}">
                    <a16:creationId xmlns:a16="http://schemas.microsoft.com/office/drawing/2014/main" id="{25EC3595-CCB6-BA29-867E-27CD90B9FAE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37">
                <a:extLst>
                  <a:ext uri="{FF2B5EF4-FFF2-40B4-BE49-F238E27FC236}">
                    <a16:creationId xmlns:a16="http://schemas.microsoft.com/office/drawing/2014/main" id="{ED3D63F8-AE5A-A1DE-85D9-3BFD8007264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8" name="Google Shape;4338;p37">
              <a:extLst>
                <a:ext uri="{FF2B5EF4-FFF2-40B4-BE49-F238E27FC236}">
                  <a16:creationId xmlns:a16="http://schemas.microsoft.com/office/drawing/2014/main" id="{8AA9AFE0-8BD9-89ED-3F44-C5169F25B763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339" name="Google Shape;4339;p37">
                <a:extLst>
                  <a:ext uri="{FF2B5EF4-FFF2-40B4-BE49-F238E27FC236}">
                    <a16:creationId xmlns:a16="http://schemas.microsoft.com/office/drawing/2014/main" id="{F1FC33F5-7B81-6442-EF34-7BFDF4D62B6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37">
                <a:extLst>
                  <a:ext uri="{FF2B5EF4-FFF2-40B4-BE49-F238E27FC236}">
                    <a16:creationId xmlns:a16="http://schemas.microsoft.com/office/drawing/2014/main" id="{2E5CE7F3-026B-5F10-BBF8-00EC9CAD862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37">
                <a:extLst>
                  <a:ext uri="{FF2B5EF4-FFF2-40B4-BE49-F238E27FC236}">
                    <a16:creationId xmlns:a16="http://schemas.microsoft.com/office/drawing/2014/main" id="{839D9DDF-9B41-A802-020E-8B4E4101F61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37">
                <a:extLst>
                  <a:ext uri="{FF2B5EF4-FFF2-40B4-BE49-F238E27FC236}">
                    <a16:creationId xmlns:a16="http://schemas.microsoft.com/office/drawing/2014/main" id="{58F86B0D-3089-8486-263D-2E3B880498CC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37">
                <a:extLst>
                  <a:ext uri="{FF2B5EF4-FFF2-40B4-BE49-F238E27FC236}">
                    <a16:creationId xmlns:a16="http://schemas.microsoft.com/office/drawing/2014/main" id="{26A79604-2B24-A03B-F5EA-508D49267CD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37">
                <a:extLst>
                  <a:ext uri="{FF2B5EF4-FFF2-40B4-BE49-F238E27FC236}">
                    <a16:creationId xmlns:a16="http://schemas.microsoft.com/office/drawing/2014/main" id="{3587D413-FBEC-A15C-DE0F-0B5D62B0A75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37">
                <a:extLst>
                  <a:ext uri="{FF2B5EF4-FFF2-40B4-BE49-F238E27FC236}">
                    <a16:creationId xmlns:a16="http://schemas.microsoft.com/office/drawing/2014/main" id="{114EE01A-65D3-E077-BBBA-4FA34658AF6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37">
                <a:extLst>
                  <a:ext uri="{FF2B5EF4-FFF2-40B4-BE49-F238E27FC236}">
                    <a16:creationId xmlns:a16="http://schemas.microsoft.com/office/drawing/2014/main" id="{7063A32E-372A-A3EE-4743-C88FDFE898B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37">
                <a:extLst>
                  <a:ext uri="{FF2B5EF4-FFF2-40B4-BE49-F238E27FC236}">
                    <a16:creationId xmlns:a16="http://schemas.microsoft.com/office/drawing/2014/main" id="{F63D79CF-3491-F0B4-08CC-A8421074961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37">
                <a:extLst>
                  <a:ext uri="{FF2B5EF4-FFF2-40B4-BE49-F238E27FC236}">
                    <a16:creationId xmlns:a16="http://schemas.microsoft.com/office/drawing/2014/main" id="{986421EF-A347-A731-FD57-F3513CE5A0B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37">
                <a:extLst>
                  <a:ext uri="{FF2B5EF4-FFF2-40B4-BE49-F238E27FC236}">
                    <a16:creationId xmlns:a16="http://schemas.microsoft.com/office/drawing/2014/main" id="{EE8C71D1-15F2-70F6-CE70-BC731A2C52A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0" name="Google Shape;4350;p37">
              <a:extLst>
                <a:ext uri="{FF2B5EF4-FFF2-40B4-BE49-F238E27FC236}">
                  <a16:creationId xmlns:a16="http://schemas.microsoft.com/office/drawing/2014/main" id="{2F51E25C-C7F6-0CD7-14FC-609F9CE70914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351" name="Google Shape;4351;p37">
                <a:extLst>
                  <a:ext uri="{FF2B5EF4-FFF2-40B4-BE49-F238E27FC236}">
                    <a16:creationId xmlns:a16="http://schemas.microsoft.com/office/drawing/2014/main" id="{8CD97E15-D7C2-2A2D-71FF-BA84E5BED51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37">
                <a:extLst>
                  <a:ext uri="{FF2B5EF4-FFF2-40B4-BE49-F238E27FC236}">
                    <a16:creationId xmlns:a16="http://schemas.microsoft.com/office/drawing/2014/main" id="{6712DD10-A54E-E6C4-6088-6F2C4B08738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37">
                <a:extLst>
                  <a:ext uri="{FF2B5EF4-FFF2-40B4-BE49-F238E27FC236}">
                    <a16:creationId xmlns:a16="http://schemas.microsoft.com/office/drawing/2014/main" id="{3A2CD0C0-6CB5-D95B-A612-A2A3F20984C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37">
                <a:extLst>
                  <a:ext uri="{FF2B5EF4-FFF2-40B4-BE49-F238E27FC236}">
                    <a16:creationId xmlns:a16="http://schemas.microsoft.com/office/drawing/2014/main" id="{92816D71-80C9-7483-69BF-A6726A7E560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37">
                <a:extLst>
                  <a:ext uri="{FF2B5EF4-FFF2-40B4-BE49-F238E27FC236}">
                    <a16:creationId xmlns:a16="http://schemas.microsoft.com/office/drawing/2014/main" id="{708F2A5F-A753-3487-549F-1C471686598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37">
                <a:extLst>
                  <a:ext uri="{FF2B5EF4-FFF2-40B4-BE49-F238E27FC236}">
                    <a16:creationId xmlns:a16="http://schemas.microsoft.com/office/drawing/2014/main" id="{7AFEE719-0B19-6298-AAC1-04579CA92B4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37">
                <a:extLst>
                  <a:ext uri="{FF2B5EF4-FFF2-40B4-BE49-F238E27FC236}">
                    <a16:creationId xmlns:a16="http://schemas.microsoft.com/office/drawing/2014/main" id="{9E49EEFF-A5C0-FD7B-A200-CA769B7845D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37">
                <a:extLst>
                  <a:ext uri="{FF2B5EF4-FFF2-40B4-BE49-F238E27FC236}">
                    <a16:creationId xmlns:a16="http://schemas.microsoft.com/office/drawing/2014/main" id="{5B6C49B0-8BAD-B669-7ECA-E3964158F2B2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37">
                <a:extLst>
                  <a:ext uri="{FF2B5EF4-FFF2-40B4-BE49-F238E27FC236}">
                    <a16:creationId xmlns:a16="http://schemas.microsoft.com/office/drawing/2014/main" id="{B12AC79A-E5FA-AE1E-478A-5CCD7A366B9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37">
                <a:extLst>
                  <a:ext uri="{FF2B5EF4-FFF2-40B4-BE49-F238E27FC236}">
                    <a16:creationId xmlns:a16="http://schemas.microsoft.com/office/drawing/2014/main" id="{665B8984-1C1B-5D69-923F-681C232D12D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37">
                <a:extLst>
                  <a:ext uri="{FF2B5EF4-FFF2-40B4-BE49-F238E27FC236}">
                    <a16:creationId xmlns:a16="http://schemas.microsoft.com/office/drawing/2014/main" id="{1413D890-0115-BE80-4812-772AB320B20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2" name="Google Shape;4362;p37">
              <a:extLst>
                <a:ext uri="{FF2B5EF4-FFF2-40B4-BE49-F238E27FC236}">
                  <a16:creationId xmlns:a16="http://schemas.microsoft.com/office/drawing/2014/main" id="{254A97D5-9BBE-7762-78A6-E9592138B37F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363" name="Google Shape;4363;p37">
                <a:extLst>
                  <a:ext uri="{FF2B5EF4-FFF2-40B4-BE49-F238E27FC236}">
                    <a16:creationId xmlns:a16="http://schemas.microsoft.com/office/drawing/2014/main" id="{D760A1AF-E98D-F83A-E5B0-C6A7503B670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37">
                <a:extLst>
                  <a:ext uri="{FF2B5EF4-FFF2-40B4-BE49-F238E27FC236}">
                    <a16:creationId xmlns:a16="http://schemas.microsoft.com/office/drawing/2014/main" id="{CB0E8ECB-5D11-0F62-4F7C-EF6FACB9B0B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37">
                <a:extLst>
                  <a:ext uri="{FF2B5EF4-FFF2-40B4-BE49-F238E27FC236}">
                    <a16:creationId xmlns:a16="http://schemas.microsoft.com/office/drawing/2014/main" id="{2C31A057-88E9-4704-C346-56D0B737FA3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37">
                <a:extLst>
                  <a:ext uri="{FF2B5EF4-FFF2-40B4-BE49-F238E27FC236}">
                    <a16:creationId xmlns:a16="http://schemas.microsoft.com/office/drawing/2014/main" id="{0022CC8A-5F2F-ADD0-ED8D-B88C7389FBC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37">
                <a:extLst>
                  <a:ext uri="{FF2B5EF4-FFF2-40B4-BE49-F238E27FC236}">
                    <a16:creationId xmlns:a16="http://schemas.microsoft.com/office/drawing/2014/main" id="{FB3519CE-812B-6305-6A40-74F322B504E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37">
                <a:extLst>
                  <a:ext uri="{FF2B5EF4-FFF2-40B4-BE49-F238E27FC236}">
                    <a16:creationId xmlns:a16="http://schemas.microsoft.com/office/drawing/2014/main" id="{20FE1D82-F412-7C38-D896-AEBF115CDBB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37">
                <a:extLst>
                  <a:ext uri="{FF2B5EF4-FFF2-40B4-BE49-F238E27FC236}">
                    <a16:creationId xmlns:a16="http://schemas.microsoft.com/office/drawing/2014/main" id="{3C054980-F1AE-3FD8-5FD2-D94304D2365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37">
                <a:extLst>
                  <a:ext uri="{FF2B5EF4-FFF2-40B4-BE49-F238E27FC236}">
                    <a16:creationId xmlns:a16="http://schemas.microsoft.com/office/drawing/2014/main" id="{71A9EC2F-4D65-5643-12BF-E202E2B7CC3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37">
                <a:extLst>
                  <a:ext uri="{FF2B5EF4-FFF2-40B4-BE49-F238E27FC236}">
                    <a16:creationId xmlns:a16="http://schemas.microsoft.com/office/drawing/2014/main" id="{76161CE3-49C4-6D5B-08A0-CB083C42F69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37">
                <a:extLst>
                  <a:ext uri="{FF2B5EF4-FFF2-40B4-BE49-F238E27FC236}">
                    <a16:creationId xmlns:a16="http://schemas.microsoft.com/office/drawing/2014/main" id="{981757B1-99C3-AD87-2CCF-A37B1941D60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37">
                <a:extLst>
                  <a:ext uri="{FF2B5EF4-FFF2-40B4-BE49-F238E27FC236}">
                    <a16:creationId xmlns:a16="http://schemas.microsoft.com/office/drawing/2014/main" id="{1DADBC0C-2EAA-96D6-0AE9-6F128C7BDE5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4" name="Google Shape;4374;p37">
            <a:extLst>
              <a:ext uri="{FF2B5EF4-FFF2-40B4-BE49-F238E27FC236}">
                <a16:creationId xmlns:a16="http://schemas.microsoft.com/office/drawing/2014/main" id="{857BDFA9-DDFE-ACEF-C1A3-F6F2932451C9}"/>
              </a:ext>
            </a:extLst>
          </p:cNvPr>
          <p:cNvGrpSpPr/>
          <p:nvPr/>
        </p:nvGrpSpPr>
        <p:grpSpPr>
          <a:xfrm>
            <a:off x="6574814" y="4137146"/>
            <a:ext cx="3646772" cy="729662"/>
            <a:chOff x="3844788" y="3789525"/>
            <a:chExt cx="3388878" cy="678124"/>
          </a:xfrm>
        </p:grpSpPr>
        <p:sp>
          <p:nvSpPr>
            <p:cNvPr id="4375" name="Google Shape;4375;p37">
              <a:extLst>
                <a:ext uri="{FF2B5EF4-FFF2-40B4-BE49-F238E27FC236}">
                  <a16:creationId xmlns:a16="http://schemas.microsoft.com/office/drawing/2014/main" id="{9CADB288-267C-CDA0-C866-C951F5549021}"/>
                </a:ext>
              </a:extLst>
            </p:cNvPr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7">
              <a:extLst>
                <a:ext uri="{FF2B5EF4-FFF2-40B4-BE49-F238E27FC236}">
                  <a16:creationId xmlns:a16="http://schemas.microsoft.com/office/drawing/2014/main" id="{B862BDDC-6146-2875-C77D-E902F2DAA8DA}"/>
                </a:ext>
              </a:extLst>
            </p:cNvPr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7">
              <a:extLst>
                <a:ext uri="{FF2B5EF4-FFF2-40B4-BE49-F238E27FC236}">
                  <a16:creationId xmlns:a16="http://schemas.microsoft.com/office/drawing/2014/main" id="{575B14B1-7315-6B5C-050D-DC12A4399104}"/>
                </a:ext>
              </a:extLst>
            </p:cNvPr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7">
              <a:extLst>
                <a:ext uri="{FF2B5EF4-FFF2-40B4-BE49-F238E27FC236}">
                  <a16:creationId xmlns:a16="http://schemas.microsoft.com/office/drawing/2014/main" id="{82FF5FBD-7ECE-C046-6576-47F69A7ABD47}"/>
                </a:ext>
              </a:extLst>
            </p:cNvPr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7">
              <a:extLst>
                <a:ext uri="{FF2B5EF4-FFF2-40B4-BE49-F238E27FC236}">
                  <a16:creationId xmlns:a16="http://schemas.microsoft.com/office/drawing/2014/main" id="{56A7F2DB-AAB8-8442-CA33-F0A82E65A9A9}"/>
                </a:ext>
              </a:extLst>
            </p:cNvPr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9" name="Google Shape;4199;p37">
            <a:extLst>
              <a:ext uri="{FF2B5EF4-FFF2-40B4-BE49-F238E27FC236}">
                <a16:creationId xmlns:a16="http://schemas.microsoft.com/office/drawing/2014/main" id="{CB600574-013E-C3FD-1517-80022D5209E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8843" y="1200214"/>
            <a:ext cx="8636674" cy="3619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• </a:t>
            </a:r>
            <a:r>
              <a:rPr lang="en-US" sz="1600" b="1" dirty="0"/>
              <a:t>Agricultural Development</a:t>
            </a:r>
            <a:r>
              <a:rPr lang="ar-EG" sz="1600" dirty="0"/>
              <a:t>:</a:t>
            </a:r>
            <a:endParaRPr lang="ar-EG" sz="1400" dirty="0"/>
          </a:p>
          <a:p>
            <a:pPr marL="403225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7- </a:t>
            </a:r>
            <a:r>
              <a:rPr lang="en-US" sz="1400" b="1" u="sng" dirty="0"/>
              <a:t>Modernize Farming Practices</a:t>
            </a:r>
            <a:r>
              <a:rPr lang="en-US" sz="1400" dirty="0"/>
              <a:t>: Promote the adoption of modern farming techniques, such as precision agriculture and sustainable farming methods, to increase yields and reduce reliance on imported inputs.</a:t>
            </a:r>
          </a:p>
          <a:p>
            <a:pPr marL="403225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8- </a:t>
            </a:r>
            <a:r>
              <a:rPr lang="en-US" sz="1400" b="1" u="sng" dirty="0"/>
              <a:t>Invest in Irrigation Systems</a:t>
            </a:r>
            <a:r>
              <a:rPr lang="en-US" sz="1400" dirty="0"/>
              <a:t>: Improve irrigation infrastructure to ensure adequate water supply for agriculture, especially in arid regions.</a:t>
            </a:r>
          </a:p>
          <a:p>
            <a:pPr marL="403225" indent="-228600" algn="l">
              <a:spcBef>
                <a:spcPts val="1200"/>
              </a:spcBef>
            </a:pPr>
            <a:r>
              <a:rPr lang="en-US" sz="1400" dirty="0"/>
              <a:t>9- </a:t>
            </a:r>
            <a:r>
              <a:rPr lang="en-US" sz="1400" b="1" u="sng" dirty="0"/>
              <a:t>Support Value-Added Agriculture</a:t>
            </a:r>
            <a:r>
              <a:rPr lang="en-US" sz="1400" dirty="0"/>
              <a:t>: Encourage the development of value-added agricultural industries, such as food processing and packaging, to increase domestic value-capture and reduce reliance on raw material exports.</a:t>
            </a:r>
          </a:p>
        </p:txBody>
      </p:sp>
    </p:spTree>
    <p:extLst>
      <p:ext uri="{BB962C8B-B14F-4D97-AF65-F5344CB8AC3E}">
        <p14:creationId xmlns:p14="http://schemas.microsoft.com/office/powerpoint/2010/main" val="4080169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34"/>
          <p:cNvSpPr/>
          <p:nvPr/>
        </p:nvSpPr>
        <p:spPr>
          <a:xfrm>
            <a:off x="100" y="414740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73" name="Google Shape;3473;p34"/>
          <p:cNvSpPr/>
          <p:nvPr/>
        </p:nvSpPr>
        <p:spPr>
          <a:xfrm flipH="1">
            <a:off x="4622596" y="327681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74" name="Google Shape;3474;p34"/>
          <p:cNvSpPr/>
          <p:nvPr/>
        </p:nvSpPr>
        <p:spPr>
          <a:xfrm flipH="1">
            <a:off x="124" y="327681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75" name="Google Shape;3475;p34"/>
          <p:cNvSpPr txBox="1">
            <a:spLocks noGrp="1"/>
          </p:cNvSpPr>
          <p:nvPr>
            <p:ph type="title"/>
          </p:nvPr>
        </p:nvSpPr>
        <p:spPr>
          <a:xfrm>
            <a:off x="713225" y="263578"/>
            <a:ext cx="36705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Objectives</a:t>
            </a:r>
          </a:p>
        </p:txBody>
      </p:sp>
      <p:sp>
        <p:nvSpPr>
          <p:cNvPr id="3476" name="Google Shape;3476;p34"/>
          <p:cNvSpPr txBox="1">
            <a:spLocks noGrp="1"/>
          </p:cNvSpPr>
          <p:nvPr>
            <p:ph type="subTitle" idx="1"/>
          </p:nvPr>
        </p:nvSpPr>
        <p:spPr>
          <a:xfrm>
            <a:off x="713225" y="953571"/>
            <a:ext cx="3670500" cy="2046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+mn-lt"/>
              </a:rPr>
              <a:t>Using the data that Central Bank of Egypt Provided for Egypt Trades from 2005 to 2022:</a:t>
            </a: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-US" sz="1400" dirty="0">
                <a:latin typeface="+mn-lt"/>
              </a:rPr>
              <a:t>Assess economic performance </a:t>
            </a:r>
          </a:p>
          <a:p>
            <a:pPr marL="457200" lvl="0" indent="-304800" algn="l" rtl="0"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-US" sz="1400" dirty="0">
                <a:latin typeface="+mn-lt"/>
              </a:rPr>
              <a:t>Forecast future trends</a:t>
            </a:r>
          </a:p>
          <a:p>
            <a:pPr marL="457200" lvl="0" indent="-304800" algn="l" rtl="0"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-US" sz="1400" dirty="0">
                <a:latin typeface="+mn-lt"/>
              </a:rPr>
              <a:t>Support informed decision-making</a:t>
            </a:r>
          </a:p>
          <a:p>
            <a:pPr marL="457200" lvl="0" indent="-304800" algn="l" rtl="0"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-US" sz="1400" dirty="0">
                <a:latin typeface="+mn-lt"/>
              </a:rPr>
              <a:t>Track subsequent changes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1" dirty="0">
                <a:latin typeface="+mn-lt"/>
              </a:rPr>
              <a:t>Targets:</a:t>
            </a: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dirty="0">
                <a:latin typeface="+mn-lt"/>
              </a:rPr>
              <a:t>      Policymakers - Business stakeholders</a:t>
            </a:r>
          </a:p>
        </p:txBody>
      </p:sp>
      <p:grpSp>
        <p:nvGrpSpPr>
          <p:cNvPr id="3477" name="Google Shape;3477;p34"/>
          <p:cNvGrpSpPr/>
          <p:nvPr/>
        </p:nvGrpSpPr>
        <p:grpSpPr>
          <a:xfrm>
            <a:off x="-599950" y="3229012"/>
            <a:ext cx="3497622" cy="1279261"/>
            <a:chOff x="127" y="3525732"/>
            <a:chExt cx="2948097" cy="1078271"/>
          </a:xfrm>
        </p:grpSpPr>
        <p:grpSp>
          <p:nvGrpSpPr>
            <p:cNvPr id="3478" name="Google Shape;3478;p34"/>
            <p:cNvGrpSpPr/>
            <p:nvPr/>
          </p:nvGrpSpPr>
          <p:grpSpPr>
            <a:xfrm flipH="1">
              <a:off x="2185002" y="4244582"/>
              <a:ext cx="763222" cy="359421"/>
              <a:chOff x="811985" y="3296192"/>
              <a:chExt cx="1330582" cy="626605"/>
            </a:xfrm>
          </p:grpSpPr>
          <p:sp>
            <p:nvSpPr>
              <p:cNvPr id="3479" name="Google Shape;347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0" name="Google Shape;348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1" name="Google Shape;348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2" name="Google Shape;348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3" name="Google Shape;348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4" name="Google Shape;348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5" name="Google Shape;348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6" name="Google Shape;348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7" name="Google Shape;348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8" name="Google Shape;348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9" name="Google Shape;348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490" name="Google Shape;3490;p34"/>
            <p:cNvGrpSpPr/>
            <p:nvPr/>
          </p:nvGrpSpPr>
          <p:grpSpPr>
            <a:xfrm flipH="1">
              <a:off x="1712302" y="4244582"/>
              <a:ext cx="763222" cy="359421"/>
              <a:chOff x="811985" y="3296192"/>
              <a:chExt cx="1330582" cy="626605"/>
            </a:xfrm>
          </p:grpSpPr>
          <p:sp>
            <p:nvSpPr>
              <p:cNvPr id="3491" name="Google Shape;3491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2" name="Google Shape;3492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3" name="Google Shape;3493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4" name="Google Shape;3494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5" name="Google Shape;3495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6" name="Google Shape;3496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7" name="Google Shape;3497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8" name="Google Shape;3498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9" name="Google Shape;3499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0" name="Google Shape;3500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1" name="Google Shape;3501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02" name="Google Shape;3502;p34"/>
            <p:cNvGrpSpPr/>
            <p:nvPr/>
          </p:nvGrpSpPr>
          <p:grpSpPr>
            <a:xfrm flipH="1">
              <a:off x="1712302" y="3885157"/>
              <a:ext cx="763222" cy="359421"/>
              <a:chOff x="811985" y="3296192"/>
              <a:chExt cx="1330582" cy="626605"/>
            </a:xfrm>
          </p:grpSpPr>
          <p:sp>
            <p:nvSpPr>
              <p:cNvPr id="3503" name="Google Shape;3503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4" name="Google Shape;3504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5" name="Google Shape;3505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6" name="Google Shape;3506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7" name="Google Shape;3507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8" name="Google Shape;3508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9" name="Google Shape;3509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0" name="Google Shape;3510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1" name="Google Shape;3511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2" name="Google Shape;3512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3" name="Google Shape;3513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14" name="Google Shape;3514;p34"/>
            <p:cNvGrpSpPr/>
            <p:nvPr/>
          </p:nvGrpSpPr>
          <p:grpSpPr>
            <a:xfrm flipH="1">
              <a:off x="1236052" y="4244582"/>
              <a:ext cx="763222" cy="359421"/>
              <a:chOff x="811985" y="3296192"/>
              <a:chExt cx="1330582" cy="626605"/>
            </a:xfrm>
          </p:grpSpPr>
          <p:sp>
            <p:nvSpPr>
              <p:cNvPr id="3515" name="Google Shape;3515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6" name="Google Shape;3516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7" name="Google Shape;3517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8" name="Google Shape;3518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9" name="Google Shape;3519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0" name="Google Shape;3520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1" name="Google Shape;3521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2" name="Google Shape;3522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3" name="Google Shape;3523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4" name="Google Shape;3524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5" name="Google Shape;3525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26" name="Google Shape;3526;p34"/>
            <p:cNvGrpSpPr/>
            <p:nvPr/>
          </p:nvGrpSpPr>
          <p:grpSpPr>
            <a:xfrm flipH="1">
              <a:off x="1236052" y="3885157"/>
              <a:ext cx="763222" cy="359421"/>
              <a:chOff x="811985" y="3296192"/>
              <a:chExt cx="1330582" cy="626605"/>
            </a:xfrm>
          </p:grpSpPr>
          <p:sp>
            <p:nvSpPr>
              <p:cNvPr id="3527" name="Google Shape;3527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8" name="Google Shape;3528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9" name="Google Shape;3529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0" name="Google Shape;3530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1" name="Google Shape;3531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2" name="Google Shape;3532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3" name="Google Shape;3533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4" name="Google Shape;3534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5" name="Google Shape;3535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6" name="Google Shape;3536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7" name="Google Shape;3537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38" name="Google Shape;3538;p34"/>
            <p:cNvGrpSpPr/>
            <p:nvPr/>
          </p:nvGrpSpPr>
          <p:grpSpPr>
            <a:xfrm flipH="1">
              <a:off x="472827" y="4244582"/>
              <a:ext cx="763222" cy="359421"/>
              <a:chOff x="811985" y="3296192"/>
              <a:chExt cx="1330582" cy="626605"/>
            </a:xfrm>
          </p:grpSpPr>
          <p:sp>
            <p:nvSpPr>
              <p:cNvPr id="3539" name="Google Shape;353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0" name="Google Shape;354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1" name="Google Shape;354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2" name="Google Shape;354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3" name="Google Shape;354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4" name="Google Shape;354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5" name="Google Shape;354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6" name="Google Shape;354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7" name="Google Shape;354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8" name="Google Shape;354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9" name="Google Shape;354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50" name="Google Shape;3550;p34"/>
            <p:cNvGrpSpPr/>
            <p:nvPr/>
          </p:nvGrpSpPr>
          <p:grpSpPr>
            <a:xfrm flipH="1">
              <a:off x="472827" y="3885157"/>
              <a:ext cx="763222" cy="359421"/>
              <a:chOff x="811985" y="3296192"/>
              <a:chExt cx="1330582" cy="626605"/>
            </a:xfrm>
          </p:grpSpPr>
          <p:sp>
            <p:nvSpPr>
              <p:cNvPr id="3551" name="Google Shape;3551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2" name="Google Shape;3552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3" name="Google Shape;3553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4" name="Google Shape;3554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5" name="Google Shape;3555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6" name="Google Shape;3556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7" name="Google Shape;3557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8" name="Google Shape;3558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9" name="Google Shape;3559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0" name="Google Shape;3560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1" name="Google Shape;3561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62" name="Google Shape;3562;p34"/>
            <p:cNvGrpSpPr/>
            <p:nvPr/>
          </p:nvGrpSpPr>
          <p:grpSpPr>
            <a:xfrm flipH="1">
              <a:off x="127" y="4244582"/>
              <a:ext cx="763222" cy="359421"/>
              <a:chOff x="811985" y="3296192"/>
              <a:chExt cx="1330582" cy="626605"/>
            </a:xfrm>
          </p:grpSpPr>
          <p:sp>
            <p:nvSpPr>
              <p:cNvPr id="3563" name="Google Shape;3563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4" name="Google Shape;3564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5" name="Google Shape;3565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6" name="Google Shape;3566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7" name="Google Shape;3567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8" name="Google Shape;3568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9" name="Google Shape;3569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0" name="Google Shape;3570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1" name="Google Shape;3571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2" name="Google Shape;3572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3" name="Google Shape;3573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74" name="Google Shape;3574;p34"/>
            <p:cNvGrpSpPr/>
            <p:nvPr/>
          </p:nvGrpSpPr>
          <p:grpSpPr>
            <a:xfrm flipH="1">
              <a:off x="1236052" y="3525732"/>
              <a:ext cx="763222" cy="359421"/>
              <a:chOff x="811985" y="3296192"/>
              <a:chExt cx="1330582" cy="626605"/>
            </a:xfrm>
          </p:grpSpPr>
          <p:sp>
            <p:nvSpPr>
              <p:cNvPr id="3575" name="Google Shape;3575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6" name="Google Shape;3576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7" name="Google Shape;3577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8" name="Google Shape;3578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9" name="Google Shape;3579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0" name="Google Shape;3580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1" name="Google Shape;3581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2" name="Google Shape;3582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3" name="Google Shape;3583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4" name="Google Shape;3584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5" name="Google Shape;3585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86" name="Google Shape;3586;p34"/>
            <p:cNvGrpSpPr/>
            <p:nvPr/>
          </p:nvGrpSpPr>
          <p:grpSpPr>
            <a:xfrm flipH="1">
              <a:off x="472827" y="3525732"/>
              <a:ext cx="763222" cy="359421"/>
              <a:chOff x="811985" y="3296192"/>
              <a:chExt cx="1330582" cy="626605"/>
            </a:xfrm>
          </p:grpSpPr>
          <p:sp>
            <p:nvSpPr>
              <p:cNvPr id="3587" name="Google Shape;3587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8" name="Google Shape;3588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9" name="Google Shape;3589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0" name="Google Shape;3590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1" name="Google Shape;3591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2" name="Google Shape;3592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3" name="Google Shape;3593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4" name="Google Shape;3594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5" name="Google Shape;3595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6" name="Google Shape;3596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7" name="Google Shape;3597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98" name="Google Shape;3598;p34"/>
            <p:cNvGrpSpPr/>
            <p:nvPr/>
          </p:nvGrpSpPr>
          <p:grpSpPr>
            <a:xfrm flipH="1">
              <a:off x="127" y="3885157"/>
              <a:ext cx="763222" cy="359421"/>
              <a:chOff x="811985" y="3296192"/>
              <a:chExt cx="1330582" cy="626605"/>
            </a:xfrm>
          </p:grpSpPr>
          <p:sp>
            <p:nvSpPr>
              <p:cNvPr id="3599" name="Google Shape;359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0" name="Google Shape;360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1" name="Google Shape;360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2" name="Google Shape;360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3" name="Google Shape;360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4" name="Google Shape;360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5" name="Google Shape;360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6" name="Google Shape;360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7" name="Google Shape;360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8" name="Google Shape;360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9" name="Google Shape;360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610" name="Google Shape;3610;p34"/>
          <p:cNvSpPr/>
          <p:nvPr/>
        </p:nvSpPr>
        <p:spPr>
          <a:xfrm>
            <a:off x="4980763" y="181374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611" name="Google Shape;3611;p34"/>
          <p:cNvSpPr/>
          <p:nvPr/>
        </p:nvSpPr>
        <p:spPr>
          <a:xfrm rot="1159801">
            <a:off x="5156612" y="192244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pic>
        <p:nvPicPr>
          <p:cNvPr id="3612" name="Google Shape;3612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724" r="16724"/>
          <a:stretch/>
        </p:blipFill>
        <p:spPr>
          <a:xfrm rot="378680">
            <a:off x="5675627" y="1057483"/>
            <a:ext cx="2499750" cy="2499750"/>
          </a:xfrm>
          <a:prstGeom prst="rect">
            <a:avLst/>
          </a:prstGeom>
        </p:spPr>
      </p:pic>
      <p:grpSp>
        <p:nvGrpSpPr>
          <p:cNvPr id="3613" name="Google Shape;3613;p34"/>
          <p:cNvGrpSpPr/>
          <p:nvPr/>
        </p:nvGrpSpPr>
        <p:grpSpPr>
          <a:xfrm flipH="1">
            <a:off x="3858596" y="3545992"/>
            <a:ext cx="1427011" cy="870656"/>
            <a:chOff x="1170428" y="5511318"/>
            <a:chExt cx="3696921" cy="2255586"/>
          </a:xfrm>
        </p:grpSpPr>
        <p:sp>
          <p:nvSpPr>
            <p:cNvPr id="3614" name="Google Shape;3614;p34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15" name="Google Shape;3615;p34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16" name="Google Shape;3616;p34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17" name="Google Shape;3617;p34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18" name="Google Shape;3618;p34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19" name="Google Shape;3619;p34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0" name="Google Shape;3620;p34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1" name="Google Shape;3621;p34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2" name="Google Shape;3622;p34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3" name="Google Shape;3623;p34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4" name="Google Shape;3624;p34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5" name="Google Shape;3625;p34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6" name="Google Shape;3626;p34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7" name="Google Shape;3627;p34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8" name="Google Shape;3628;p34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9" name="Google Shape;3629;p3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0" name="Google Shape;3630;p3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1" name="Google Shape;3631;p34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2" name="Google Shape;3632;p34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3" name="Google Shape;3633;p34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4" name="Google Shape;3634;p34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5" name="Google Shape;3635;p34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6" name="Google Shape;3636;p34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7" name="Google Shape;3637;p34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8" name="Google Shape;3638;p34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9" name="Google Shape;3639;p34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0" name="Google Shape;3640;p34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1" name="Google Shape;3641;p34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2" name="Google Shape;3642;p3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3" name="Google Shape;3643;p3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4" name="Google Shape;3644;p34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5" name="Google Shape;3645;p34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6" name="Google Shape;3646;p34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7" name="Google Shape;3647;p34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8" name="Google Shape;3648;p34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9" name="Google Shape;3649;p34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0" name="Google Shape;3650;p34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1" name="Google Shape;3651;p34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2" name="Google Shape;3652;p34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3" name="Google Shape;3653;p34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4" name="Google Shape;3654;p34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5" name="Google Shape;3655;p34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6" name="Google Shape;3656;p34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7" name="Google Shape;3657;p34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8" name="Google Shape;3658;p34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3659" name="Google Shape;3659;p34"/>
          <p:cNvGrpSpPr/>
          <p:nvPr/>
        </p:nvGrpSpPr>
        <p:grpSpPr>
          <a:xfrm flipH="1">
            <a:off x="8430852" y="3958982"/>
            <a:ext cx="712929" cy="368469"/>
            <a:chOff x="4788538" y="2017249"/>
            <a:chExt cx="1752099" cy="905551"/>
          </a:xfrm>
        </p:grpSpPr>
        <p:sp>
          <p:nvSpPr>
            <p:cNvPr id="3660" name="Google Shape;3660;p34"/>
            <p:cNvSpPr/>
            <p:nvPr/>
          </p:nvSpPr>
          <p:spPr>
            <a:xfrm>
              <a:off x="4788538" y="2017249"/>
              <a:ext cx="1134977" cy="905550"/>
            </a:xfrm>
            <a:custGeom>
              <a:avLst/>
              <a:gdLst/>
              <a:ahLst/>
              <a:cxnLst/>
              <a:rect l="l" t="t" r="r" b="b"/>
              <a:pathLst>
                <a:path w="4482" h="3576" extrusionOk="0">
                  <a:moveTo>
                    <a:pt x="0" y="0"/>
                  </a:moveTo>
                  <a:lnTo>
                    <a:pt x="0" y="3576"/>
                  </a:lnTo>
                  <a:lnTo>
                    <a:pt x="4481" y="357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61" name="Google Shape;3661;p34"/>
            <p:cNvSpPr/>
            <p:nvPr/>
          </p:nvSpPr>
          <p:spPr>
            <a:xfrm>
              <a:off x="5305887" y="2017249"/>
              <a:ext cx="1234749" cy="905550"/>
            </a:xfrm>
            <a:custGeom>
              <a:avLst/>
              <a:gdLst/>
              <a:ahLst/>
              <a:cxnLst/>
              <a:rect l="l" t="t" r="r" b="b"/>
              <a:pathLst>
                <a:path w="4876" h="3576" extrusionOk="0">
                  <a:moveTo>
                    <a:pt x="2438" y="0"/>
                  </a:moveTo>
                  <a:lnTo>
                    <a:pt x="2183" y="23"/>
                  </a:lnTo>
                  <a:lnTo>
                    <a:pt x="1927" y="47"/>
                  </a:lnTo>
                  <a:lnTo>
                    <a:pt x="1695" y="93"/>
                  </a:lnTo>
                  <a:lnTo>
                    <a:pt x="1486" y="139"/>
                  </a:lnTo>
                  <a:lnTo>
                    <a:pt x="1277" y="232"/>
                  </a:lnTo>
                  <a:lnTo>
                    <a:pt x="1068" y="325"/>
                  </a:lnTo>
                  <a:lnTo>
                    <a:pt x="883" y="418"/>
                  </a:lnTo>
                  <a:lnTo>
                    <a:pt x="697" y="534"/>
                  </a:lnTo>
                  <a:lnTo>
                    <a:pt x="558" y="673"/>
                  </a:lnTo>
                  <a:lnTo>
                    <a:pt x="418" y="813"/>
                  </a:lnTo>
                  <a:lnTo>
                    <a:pt x="279" y="975"/>
                  </a:lnTo>
                  <a:lnTo>
                    <a:pt x="186" y="1138"/>
                  </a:lnTo>
                  <a:lnTo>
                    <a:pt x="93" y="1300"/>
                  </a:lnTo>
                  <a:lnTo>
                    <a:pt x="47" y="1486"/>
                  </a:lnTo>
                  <a:lnTo>
                    <a:pt x="0" y="1672"/>
                  </a:lnTo>
                  <a:lnTo>
                    <a:pt x="0" y="1857"/>
                  </a:lnTo>
                  <a:lnTo>
                    <a:pt x="0" y="3576"/>
                  </a:lnTo>
                  <a:lnTo>
                    <a:pt x="4876" y="3576"/>
                  </a:lnTo>
                  <a:lnTo>
                    <a:pt x="4876" y="1857"/>
                  </a:lnTo>
                  <a:lnTo>
                    <a:pt x="4853" y="1672"/>
                  </a:lnTo>
                  <a:lnTo>
                    <a:pt x="4829" y="1486"/>
                  </a:lnTo>
                  <a:lnTo>
                    <a:pt x="4760" y="1300"/>
                  </a:lnTo>
                  <a:lnTo>
                    <a:pt x="4667" y="1138"/>
                  </a:lnTo>
                  <a:lnTo>
                    <a:pt x="4574" y="975"/>
                  </a:lnTo>
                  <a:lnTo>
                    <a:pt x="4458" y="813"/>
                  </a:lnTo>
                  <a:lnTo>
                    <a:pt x="4319" y="673"/>
                  </a:lnTo>
                  <a:lnTo>
                    <a:pt x="4156" y="534"/>
                  </a:lnTo>
                  <a:lnTo>
                    <a:pt x="3970" y="418"/>
                  </a:lnTo>
                  <a:lnTo>
                    <a:pt x="3785" y="325"/>
                  </a:lnTo>
                  <a:lnTo>
                    <a:pt x="3599" y="232"/>
                  </a:lnTo>
                  <a:lnTo>
                    <a:pt x="3390" y="139"/>
                  </a:lnTo>
                  <a:lnTo>
                    <a:pt x="3158" y="93"/>
                  </a:lnTo>
                  <a:lnTo>
                    <a:pt x="2926" y="47"/>
                  </a:lnTo>
                  <a:lnTo>
                    <a:pt x="2670" y="23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62" name="Google Shape;3662;p34"/>
            <p:cNvSpPr/>
            <p:nvPr/>
          </p:nvSpPr>
          <p:spPr>
            <a:xfrm>
              <a:off x="5305887" y="2070174"/>
              <a:ext cx="1234749" cy="793876"/>
            </a:xfrm>
            <a:custGeom>
              <a:avLst/>
              <a:gdLst/>
              <a:ahLst/>
              <a:cxnLst/>
              <a:rect l="l" t="t" r="r" b="b"/>
              <a:pathLst>
                <a:path w="4876" h="3135" extrusionOk="0">
                  <a:moveTo>
                    <a:pt x="1301" y="0"/>
                  </a:moveTo>
                  <a:lnTo>
                    <a:pt x="1068" y="116"/>
                  </a:lnTo>
                  <a:lnTo>
                    <a:pt x="3785" y="116"/>
                  </a:lnTo>
                  <a:lnTo>
                    <a:pt x="3576" y="0"/>
                  </a:lnTo>
                  <a:close/>
                  <a:moveTo>
                    <a:pt x="651" y="395"/>
                  </a:moveTo>
                  <a:lnTo>
                    <a:pt x="534" y="488"/>
                  </a:lnTo>
                  <a:lnTo>
                    <a:pt x="4342" y="488"/>
                  </a:lnTo>
                  <a:lnTo>
                    <a:pt x="4226" y="395"/>
                  </a:lnTo>
                  <a:close/>
                  <a:moveTo>
                    <a:pt x="279" y="766"/>
                  </a:moveTo>
                  <a:lnTo>
                    <a:pt x="209" y="859"/>
                  </a:lnTo>
                  <a:lnTo>
                    <a:pt x="4644" y="859"/>
                  </a:lnTo>
                  <a:lnTo>
                    <a:pt x="4574" y="766"/>
                  </a:lnTo>
                  <a:close/>
                  <a:moveTo>
                    <a:pt x="93" y="1138"/>
                  </a:moveTo>
                  <a:lnTo>
                    <a:pt x="47" y="1254"/>
                  </a:lnTo>
                  <a:lnTo>
                    <a:pt x="4806" y="1254"/>
                  </a:lnTo>
                  <a:lnTo>
                    <a:pt x="4783" y="1138"/>
                  </a:lnTo>
                  <a:close/>
                  <a:moveTo>
                    <a:pt x="0" y="1532"/>
                  </a:moveTo>
                  <a:lnTo>
                    <a:pt x="0" y="1625"/>
                  </a:lnTo>
                  <a:lnTo>
                    <a:pt x="4876" y="1625"/>
                  </a:lnTo>
                  <a:lnTo>
                    <a:pt x="4853" y="1532"/>
                  </a:lnTo>
                  <a:close/>
                  <a:moveTo>
                    <a:pt x="0" y="1904"/>
                  </a:moveTo>
                  <a:lnTo>
                    <a:pt x="0" y="1997"/>
                  </a:lnTo>
                  <a:lnTo>
                    <a:pt x="4876" y="1997"/>
                  </a:lnTo>
                  <a:lnTo>
                    <a:pt x="4876" y="1904"/>
                  </a:lnTo>
                  <a:close/>
                  <a:moveTo>
                    <a:pt x="0" y="2275"/>
                  </a:moveTo>
                  <a:lnTo>
                    <a:pt x="0" y="2391"/>
                  </a:lnTo>
                  <a:lnTo>
                    <a:pt x="4876" y="2391"/>
                  </a:lnTo>
                  <a:lnTo>
                    <a:pt x="4876" y="2275"/>
                  </a:lnTo>
                  <a:close/>
                  <a:moveTo>
                    <a:pt x="0" y="2670"/>
                  </a:moveTo>
                  <a:lnTo>
                    <a:pt x="0" y="2763"/>
                  </a:lnTo>
                  <a:lnTo>
                    <a:pt x="4876" y="2763"/>
                  </a:lnTo>
                  <a:lnTo>
                    <a:pt x="4876" y="2670"/>
                  </a:lnTo>
                  <a:close/>
                  <a:moveTo>
                    <a:pt x="0" y="3041"/>
                  </a:moveTo>
                  <a:lnTo>
                    <a:pt x="0" y="3134"/>
                  </a:lnTo>
                  <a:lnTo>
                    <a:pt x="4876" y="3134"/>
                  </a:lnTo>
                  <a:lnTo>
                    <a:pt x="4876" y="304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63" name="Google Shape;3663;p34"/>
            <p:cNvSpPr/>
            <p:nvPr/>
          </p:nvSpPr>
          <p:spPr>
            <a:xfrm>
              <a:off x="5535060" y="2434572"/>
              <a:ext cx="776403" cy="488227"/>
            </a:xfrm>
            <a:custGeom>
              <a:avLst/>
              <a:gdLst/>
              <a:ahLst/>
              <a:cxnLst/>
              <a:rect l="l" t="t" r="r" b="b"/>
              <a:pathLst>
                <a:path w="3066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3065" y="1928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>
          <a:extLst>
            <a:ext uri="{FF2B5EF4-FFF2-40B4-BE49-F238E27FC236}">
              <a16:creationId xmlns:a16="http://schemas.microsoft.com/office/drawing/2014/main" id="{A05A1694-6B63-2057-7D53-866DB8EE3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37">
            <a:extLst>
              <a:ext uri="{FF2B5EF4-FFF2-40B4-BE49-F238E27FC236}">
                <a16:creationId xmlns:a16="http://schemas.microsoft.com/office/drawing/2014/main" id="{1DB05FC6-04B4-6841-3348-4E3AC49A63CD}"/>
              </a:ext>
            </a:extLst>
          </p:cNvPr>
          <p:cNvSpPr/>
          <p:nvPr/>
        </p:nvSpPr>
        <p:spPr>
          <a:xfrm>
            <a:off x="5791027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5" name="Google Shape;4195;p37">
            <a:extLst>
              <a:ext uri="{FF2B5EF4-FFF2-40B4-BE49-F238E27FC236}">
                <a16:creationId xmlns:a16="http://schemas.microsoft.com/office/drawing/2014/main" id="{DF29AF7C-26BB-4EA4-C7DB-6AB66FC13902}"/>
              </a:ext>
            </a:extLst>
          </p:cNvPr>
          <p:cNvSpPr/>
          <p:nvPr/>
        </p:nvSpPr>
        <p:spPr>
          <a:xfrm flipH="1">
            <a:off x="-232573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37">
            <a:extLst>
              <a:ext uri="{FF2B5EF4-FFF2-40B4-BE49-F238E27FC236}">
                <a16:creationId xmlns:a16="http://schemas.microsoft.com/office/drawing/2014/main" id="{BEBBAD6B-3FFE-19C7-E711-BD69B9F888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4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+mn-lt"/>
              </a:rPr>
              <a:t>Recommendations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for Policymakers</a:t>
            </a:r>
            <a:endParaRPr dirty="0"/>
          </a:p>
        </p:txBody>
      </p:sp>
      <p:sp>
        <p:nvSpPr>
          <p:cNvPr id="4216" name="Google Shape;4216;p37">
            <a:extLst>
              <a:ext uri="{FF2B5EF4-FFF2-40B4-BE49-F238E27FC236}">
                <a16:creationId xmlns:a16="http://schemas.microsoft.com/office/drawing/2014/main" id="{302AFC99-0E35-C2B7-6385-00542926A9F8}"/>
              </a:ext>
            </a:extLst>
          </p:cNvPr>
          <p:cNvSpPr/>
          <p:nvPr/>
        </p:nvSpPr>
        <p:spPr>
          <a:xfrm rot="1159801">
            <a:off x="8705437" y="104055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7" name="Google Shape;4217;p37">
            <a:extLst>
              <a:ext uri="{FF2B5EF4-FFF2-40B4-BE49-F238E27FC236}">
                <a16:creationId xmlns:a16="http://schemas.microsoft.com/office/drawing/2014/main" id="{7EB3521D-4685-DEED-6FB6-713D04B9DC93}"/>
              </a:ext>
            </a:extLst>
          </p:cNvPr>
          <p:cNvGrpSpPr/>
          <p:nvPr/>
        </p:nvGrpSpPr>
        <p:grpSpPr>
          <a:xfrm>
            <a:off x="7280918" y="3928768"/>
            <a:ext cx="2003821" cy="732901"/>
            <a:chOff x="5331602" y="3459769"/>
            <a:chExt cx="2948097" cy="1078271"/>
          </a:xfrm>
        </p:grpSpPr>
        <p:grpSp>
          <p:nvGrpSpPr>
            <p:cNvPr id="4218" name="Google Shape;4218;p37">
              <a:extLst>
                <a:ext uri="{FF2B5EF4-FFF2-40B4-BE49-F238E27FC236}">
                  <a16:creationId xmlns:a16="http://schemas.microsoft.com/office/drawing/2014/main" id="{A796DDC0-2CCA-746B-D2A3-C6EB7A799AA5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219" name="Google Shape;4219;p37">
                <a:extLst>
                  <a:ext uri="{FF2B5EF4-FFF2-40B4-BE49-F238E27FC236}">
                    <a16:creationId xmlns:a16="http://schemas.microsoft.com/office/drawing/2014/main" id="{71C759F5-877A-9C7A-E098-95A7A813281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37">
                <a:extLst>
                  <a:ext uri="{FF2B5EF4-FFF2-40B4-BE49-F238E27FC236}">
                    <a16:creationId xmlns:a16="http://schemas.microsoft.com/office/drawing/2014/main" id="{08429B6D-81E9-AD70-5850-72B68763826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37">
                <a:extLst>
                  <a:ext uri="{FF2B5EF4-FFF2-40B4-BE49-F238E27FC236}">
                    <a16:creationId xmlns:a16="http://schemas.microsoft.com/office/drawing/2014/main" id="{7564C14D-19C3-66C1-B691-BB004D64385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37">
                <a:extLst>
                  <a:ext uri="{FF2B5EF4-FFF2-40B4-BE49-F238E27FC236}">
                    <a16:creationId xmlns:a16="http://schemas.microsoft.com/office/drawing/2014/main" id="{1A355629-C0D6-2F97-4EE1-50AD3082AD2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37">
                <a:extLst>
                  <a:ext uri="{FF2B5EF4-FFF2-40B4-BE49-F238E27FC236}">
                    <a16:creationId xmlns:a16="http://schemas.microsoft.com/office/drawing/2014/main" id="{ED74D586-F175-4EDC-6020-FD8AC76B0A5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37">
                <a:extLst>
                  <a:ext uri="{FF2B5EF4-FFF2-40B4-BE49-F238E27FC236}">
                    <a16:creationId xmlns:a16="http://schemas.microsoft.com/office/drawing/2014/main" id="{FCBE0FC8-64B5-C3E9-7136-AB646491D5E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37">
                <a:extLst>
                  <a:ext uri="{FF2B5EF4-FFF2-40B4-BE49-F238E27FC236}">
                    <a16:creationId xmlns:a16="http://schemas.microsoft.com/office/drawing/2014/main" id="{D463D80C-7281-31B8-30A6-E54F58DA703C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37">
                <a:extLst>
                  <a:ext uri="{FF2B5EF4-FFF2-40B4-BE49-F238E27FC236}">
                    <a16:creationId xmlns:a16="http://schemas.microsoft.com/office/drawing/2014/main" id="{E113AFD2-9CF9-7E9B-2558-11E1C8CE173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37">
                <a:extLst>
                  <a:ext uri="{FF2B5EF4-FFF2-40B4-BE49-F238E27FC236}">
                    <a16:creationId xmlns:a16="http://schemas.microsoft.com/office/drawing/2014/main" id="{4CF2322B-CA07-AFA8-831D-7B95DE30876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37">
                <a:extLst>
                  <a:ext uri="{FF2B5EF4-FFF2-40B4-BE49-F238E27FC236}">
                    <a16:creationId xmlns:a16="http://schemas.microsoft.com/office/drawing/2014/main" id="{83708BD1-0713-6D79-E212-4F1AD60AE32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37">
                <a:extLst>
                  <a:ext uri="{FF2B5EF4-FFF2-40B4-BE49-F238E27FC236}">
                    <a16:creationId xmlns:a16="http://schemas.microsoft.com/office/drawing/2014/main" id="{D3479EB4-4268-15CE-810F-156FEA1A6DC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37">
              <a:extLst>
                <a:ext uri="{FF2B5EF4-FFF2-40B4-BE49-F238E27FC236}">
                  <a16:creationId xmlns:a16="http://schemas.microsoft.com/office/drawing/2014/main" id="{863D5991-23A3-408A-5677-2AE4F5DC86DB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231" name="Google Shape;4231;p37">
                <a:extLst>
                  <a:ext uri="{FF2B5EF4-FFF2-40B4-BE49-F238E27FC236}">
                    <a16:creationId xmlns:a16="http://schemas.microsoft.com/office/drawing/2014/main" id="{5C430288-B5BF-0196-2FA4-4A186F22E6C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37">
                <a:extLst>
                  <a:ext uri="{FF2B5EF4-FFF2-40B4-BE49-F238E27FC236}">
                    <a16:creationId xmlns:a16="http://schemas.microsoft.com/office/drawing/2014/main" id="{910DED2F-07AA-ACAC-6151-DA196F00AED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37">
                <a:extLst>
                  <a:ext uri="{FF2B5EF4-FFF2-40B4-BE49-F238E27FC236}">
                    <a16:creationId xmlns:a16="http://schemas.microsoft.com/office/drawing/2014/main" id="{5A1EA37F-5F60-3880-989F-49442896045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37">
                <a:extLst>
                  <a:ext uri="{FF2B5EF4-FFF2-40B4-BE49-F238E27FC236}">
                    <a16:creationId xmlns:a16="http://schemas.microsoft.com/office/drawing/2014/main" id="{659A901D-6618-E4FF-7497-547BA331409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37">
                <a:extLst>
                  <a:ext uri="{FF2B5EF4-FFF2-40B4-BE49-F238E27FC236}">
                    <a16:creationId xmlns:a16="http://schemas.microsoft.com/office/drawing/2014/main" id="{C03A98C7-D81F-458E-937B-E2BC2C29E57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37">
                <a:extLst>
                  <a:ext uri="{FF2B5EF4-FFF2-40B4-BE49-F238E27FC236}">
                    <a16:creationId xmlns:a16="http://schemas.microsoft.com/office/drawing/2014/main" id="{CEDE23FB-3E1B-41A2-3650-BD049ADBE4E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37">
                <a:extLst>
                  <a:ext uri="{FF2B5EF4-FFF2-40B4-BE49-F238E27FC236}">
                    <a16:creationId xmlns:a16="http://schemas.microsoft.com/office/drawing/2014/main" id="{81AD92B4-3885-A611-670A-E3D4AB4506F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37">
                <a:extLst>
                  <a:ext uri="{FF2B5EF4-FFF2-40B4-BE49-F238E27FC236}">
                    <a16:creationId xmlns:a16="http://schemas.microsoft.com/office/drawing/2014/main" id="{784D66D8-783D-9D39-E8AA-0D0A46C4DA9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37">
                <a:extLst>
                  <a:ext uri="{FF2B5EF4-FFF2-40B4-BE49-F238E27FC236}">
                    <a16:creationId xmlns:a16="http://schemas.microsoft.com/office/drawing/2014/main" id="{8A6D088C-D9EF-57C3-3485-373A7A6E8C9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37">
                <a:extLst>
                  <a:ext uri="{FF2B5EF4-FFF2-40B4-BE49-F238E27FC236}">
                    <a16:creationId xmlns:a16="http://schemas.microsoft.com/office/drawing/2014/main" id="{A525D4F6-5CB5-81B7-6395-7D6D88AF5AF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37">
                <a:extLst>
                  <a:ext uri="{FF2B5EF4-FFF2-40B4-BE49-F238E27FC236}">
                    <a16:creationId xmlns:a16="http://schemas.microsoft.com/office/drawing/2014/main" id="{42FEB2CA-7B4D-4322-A6D2-C6369F6F9C6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2" name="Google Shape;4242;p37">
              <a:extLst>
                <a:ext uri="{FF2B5EF4-FFF2-40B4-BE49-F238E27FC236}">
                  <a16:creationId xmlns:a16="http://schemas.microsoft.com/office/drawing/2014/main" id="{58D6FF76-6DFF-3EA9-EE91-0F9DDC963F07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243" name="Google Shape;4243;p37">
                <a:extLst>
                  <a:ext uri="{FF2B5EF4-FFF2-40B4-BE49-F238E27FC236}">
                    <a16:creationId xmlns:a16="http://schemas.microsoft.com/office/drawing/2014/main" id="{21C9B56A-D1ED-402E-B99C-25446104600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37">
                <a:extLst>
                  <a:ext uri="{FF2B5EF4-FFF2-40B4-BE49-F238E27FC236}">
                    <a16:creationId xmlns:a16="http://schemas.microsoft.com/office/drawing/2014/main" id="{91E03DE0-9F02-3CE2-BEBC-A26DAFD725D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37">
                <a:extLst>
                  <a:ext uri="{FF2B5EF4-FFF2-40B4-BE49-F238E27FC236}">
                    <a16:creationId xmlns:a16="http://schemas.microsoft.com/office/drawing/2014/main" id="{12BEB83C-ED92-D8DB-2F07-BDD8327FAF8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37">
                <a:extLst>
                  <a:ext uri="{FF2B5EF4-FFF2-40B4-BE49-F238E27FC236}">
                    <a16:creationId xmlns:a16="http://schemas.microsoft.com/office/drawing/2014/main" id="{ED831013-97BE-2A42-0B57-E419425B92C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37">
                <a:extLst>
                  <a:ext uri="{FF2B5EF4-FFF2-40B4-BE49-F238E27FC236}">
                    <a16:creationId xmlns:a16="http://schemas.microsoft.com/office/drawing/2014/main" id="{0B023FB4-F830-292C-3042-ACD56CF952A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37">
                <a:extLst>
                  <a:ext uri="{FF2B5EF4-FFF2-40B4-BE49-F238E27FC236}">
                    <a16:creationId xmlns:a16="http://schemas.microsoft.com/office/drawing/2014/main" id="{CFB3C83A-31F0-CA7C-B981-77EC754BB0E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37">
                <a:extLst>
                  <a:ext uri="{FF2B5EF4-FFF2-40B4-BE49-F238E27FC236}">
                    <a16:creationId xmlns:a16="http://schemas.microsoft.com/office/drawing/2014/main" id="{C3171B76-DDEA-BBBE-C13C-B8CE9B156E0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37">
                <a:extLst>
                  <a:ext uri="{FF2B5EF4-FFF2-40B4-BE49-F238E27FC236}">
                    <a16:creationId xmlns:a16="http://schemas.microsoft.com/office/drawing/2014/main" id="{29FBB49D-E9EF-E3C4-6B30-B6C0A3C106C9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37">
                <a:extLst>
                  <a:ext uri="{FF2B5EF4-FFF2-40B4-BE49-F238E27FC236}">
                    <a16:creationId xmlns:a16="http://schemas.microsoft.com/office/drawing/2014/main" id="{46ABD071-3973-056D-A5A3-20F1724F704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37">
                <a:extLst>
                  <a:ext uri="{FF2B5EF4-FFF2-40B4-BE49-F238E27FC236}">
                    <a16:creationId xmlns:a16="http://schemas.microsoft.com/office/drawing/2014/main" id="{563A5FE5-6E6B-4F04-9A75-C22EBF5E699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37">
                <a:extLst>
                  <a:ext uri="{FF2B5EF4-FFF2-40B4-BE49-F238E27FC236}">
                    <a16:creationId xmlns:a16="http://schemas.microsoft.com/office/drawing/2014/main" id="{A46522DC-D57F-DF30-B8A3-804434245B9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4" name="Google Shape;4254;p37">
              <a:extLst>
                <a:ext uri="{FF2B5EF4-FFF2-40B4-BE49-F238E27FC236}">
                  <a16:creationId xmlns:a16="http://schemas.microsoft.com/office/drawing/2014/main" id="{5B5AC8C8-B05A-657B-E5C4-ABB529CCE0E9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255" name="Google Shape;4255;p37">
                <a:extLst>
                  <a:ext uri="{FF2B5EF4-FFF2-40B4-BE49-F238E27FC236}">
                    <a16:creationId xmlns:a16="http://schemas.microsoft.com/office/drawing/2014/main" id="{CF19993A-4B1E-7C12-4376-694407C345F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37">
                <a:extLst>
                  <a:ext uri="{FF2B5EF4-FFF2-40B4-BE49-F238E27FC236}">
                    <a16:creationId xmlns:a16="http://schemas.microsoft.com/office/drawing/2014/main" id="{0CDFD79D-4646-70EC-7F40-AC67A4C08AA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37">
                <a:extLst>
                  <a:ext uri="{FF2B5EF4-FFF2-40B4-BE49-F238E27FC236}">
                    <a16:creationId xmlns:a16="http://schemas.microsoft.com/office/drawing/2014/main" id="{69C4D6D5-0482-C881-CAD1-50FBB50DCDF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37">
                <a:extLst>
                  <a:ext uri="{FF2B5EF4-FFF2-40B4-BE49-F238E27FC236}">
                    <a16:creationId xmlns:a16="http://schemas.microsoft.com/office/drawing/2014/main" id="{DBC79AE4-5FA4-66C9-9009-25E3184391D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37">
                <a:extLst>
                  <a:ext uri="{FF2B5EF4-FFF2-40B4-BE49-F238E27FC236}">
                    <a16:creationId xmlns:a16="http://schemas.microsoft.com/office/drawing/2014/main" id="{3E25DC21-D64F-A0FE-14DE-810D4120107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37">
                <a:extLst>
                  <a:ext uri="{FF2B5EF4-FFF2-40B4-BE49-F238E27FC236}">
                    <a16:creationId xmlns:a16="http://schemas.microsoft.com/office/drawing/2014/main" id="{8AF2017E-337B-0288-F46B-F9660E7E32D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37">
                <a:extLst>
                  <a:ext uri="{FF2B5EF4-FFF2-40B4-BE49-F238E27FC236}">
                    <a16:creationId xmlns:a16="http://schemas.microsoft.com/office/drawing/2014/main" id="{D0EE20F0-F4EE-7475-C3E3-AB29197AADB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37">
                <a:extLst>
                  <a:ext uri="{FF2B5EF4-FFF2-40B4-BE49-F238E27FC236}">
                    <a16:creationId xmlns:a16="http://schemas.microsoft.com/office/drawing/2014/main" id="{D8DD17C2-344B-4335-D83C-5005BA7BAE5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37">
                <a:extLst>
                  <a:ext uri="{FF2B5EF4-FFF2-40B4-BE49-F238E27FC236}">
                    <a16:creationId xmlns:a16="http://schemas.microsoft.com/office/drawing/2014/main" id="{1FFA07C5-2387-537B-A1AC-67EF72E038F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37">
                <a:extLst>
                  <a:ext uri="{FF2B5EF4-FFF2-40B4-BE49-F238E27FC236}">
                    <a16:creationId xmlns:a16="http://schemas.microsoft.com/office/drawing/2014/main" id="{B7B991AE-272A-C98B-6C07-3242EC2489E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37">
                <a:extLst>
                  <a:ext uri="{FF2B5EF4-FFF2-40B4-BE49-F238E27FC236}">
                    <a16:creationId xmlns:a16="http://schemas.microsoft.com/office/drawing/2014/main" id="{6CC533AC-081B-4B6D-B78A-55301E978B9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6" name="Google Shape;4266;p37">
              <a:extLst>
                <a:ext uri="{FF2B5EF4-FFF2-40B4-BE49-F238E27FC236}">
                  <a16:creationId xmlns:a16="http://schemas.microsoft.com/office/drawing/2014/main" id="{49FB20B6-6DC6-3C20-F354-F3006B780BE1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267" name="Google Shape;4267;p37">
                <a:extLst>
                  <a:ext uri="{FF2B5EF4-FFF2-40B4-BE49-F238E27FC236}">
                    <a16:creationId xmlns:a16="http://schemas.microsoft.com/office/drawing/2014/main" id="{4F85D169-A483-CF2A-315F-E75D7723300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37">
                <a:extLst>
                  <a:ext uri="{FF2B5EF4-FFF2-40B4-BE49-F238E27FC236}">
                    <a16:creationId xmlns:a16="http://schemas.microsoft.com/office/drawing/2014/main" id="{B00AD9B2-30C8-2765-0BE0-04C98114F30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37">
                <a:extLst>
                  <a:ext uri="{FF2B5EF4-FFF2-40B4-BE49-F238E27FC236}">
                    <a16:creationId xmlns:a16="http://schemas.microsoft.com/office/drawing/2014/main" id="{9F5F0985-E8F7-6F19-90FB-CF8CC4F2D33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37">
                <a:extLst>
                  <a:ext uri="{FF2B5EF4-FFF2-40B4-BE49-F238E27FC236}">
                    <a16:creationId xmlns:a16="http://schemas.microsoft.com/office/drawing/2014/main" id="{91B55D7D-7306-4E89-B26E-17C2B9D9CD7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37">
                <a:extLst>
                  <a:ext uri="{FF2B5EF4-FFF2-40B4-BE49-F238E27FC236}">
                    <a16:creationId xmlns:a16="http://schemas.microsoft.com/office/drawing/2014/main" id="{8304D4CD-8C62-1EF0-6D49-671CDDEC7F8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37">
                <a:extLst>
                  <a:ext uri="{FF2B5EF4-FFF2-40B4-BE49-F238E27FC236}">
                    <a16:creationId xmlns:a16="http://schemas.microsoft.com/office/drawing/2014/main" id="{2239B9F1-F099-2D1D-DB2F-2B643843480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37">
                <a:extLst>
                  <a:ext uri="{FF2B5EF4-FFF2-40B4-BE49-F238E27FC236}">
                    <a16:creationId xmlns:a16="http://schemas.microsoft.com/office/drawing/2014/main" id="{CC22A2DA-879E-6F07-BEC6-60AE4437D03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37">
                <a:extLst>
                  <a:ext uri="{FF2B5EF4-FFF2-40B4-BE49-F238E27FC236}">
                    <a16:creationId xmlns:a16="http://schemas.microsoft.com/office/drawing/2014/main" id="{F18A5859-EAF5-A2A2-D278-437390A5D853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37">
                <a:extLst>
                  <a:ext uri="{FF2B5EF4-FFF2-40B4-BE49-F238E27FC236}">
                    <a16:creationId xmlns:a16="http://schemas.microsoft.com/office/drawing/2014/main" id="{3D359410-C504-41A8-1F3F-A7A37046537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37">
                <a:extLst>
                  <a:ext uri="{FF2B5EF4-FFF2-40B4-BE49-F238E27FC236}">
                    <a16:creationId xmlns:a16="http://schemas.microsoft.com/office/drawing/2014/main" id="{4437E09B-E1A5-E74C-C508-192320C982D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37">
                <a:extLst>
                  <a:ext uri="{FF2B5EF4-FFF2-40B4-BE49-F238E27FC236}">
                    <a16:creationId xmlns:a16="http://schemas.microsoft.com/office/drawing/2014/main" id="{AA8BDD8E-058E-A623-ADB6-8023252994E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8" name="Google Shape;4278;p37">
              <a:extLst>
                <a:ext uri="{FF2B5EF4-FFF2-40B4-BE49-F238E27FC236}">
                  <a16:creationId xmlns:a16="http://schemas.microsoft.com/office/drawing/2014/main" id="{47AA6E21-6A68-1EBF-D065-CA0A8FC2D313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279" name="Google Shape;4279;p37">
                <a:extLst>
                  <a:ext uri="{FF2B5EF4-FFF2-40B4-BE49-F238E27FC236}">
                    <a16:creationId xmlns:a16="http://schemas.microsoft.com/office/drawing/2014/main" id="{4A4D4F94-FB6D-C735-49DF-6C841BE6950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37">
                <a:extLst>
                  <a:ext uri="{FF2B5EF4-FFF2-40B4-BE49-F238E27FC236}">
                    <a16:creationId xmlns:a16="http://schemas.microsoft.com/office/drawing/2014/main" id="{8AFA1773-C613-B604-27B4-255F9E34395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37">
                <a:extLst>
                  <a:ext uri="{FF2B5EF4-FFF2-40B4-BE49-F238E27FC236}">
                    <a16:creationId xmlns:a16="http://schemas.microsoft.com/office/drawing/2014/main" id="{7D242811-EEFB-B8B1-B042-CD8F2A82C09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37">
                <a:extLst>
                  <a:ext uri="{FF2B5EF4-FFF2-40B4-BE49-F238E27FC236}">
                    <a16:creationId xmlns:a16="http://schemas.microsoft.com/office/drawing/2014/main" id="{1B29E60E-0D58-5CF7-FE72-A0706579BD3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37">
                <a:extLst>
                  <a:ext uri="{FF2B5EF4-FFF2-40B4-BE49-F238E27FC236}">
                    <a16:creationId xmlns:a16="http://schemas.microsoft.com/office/drawing/2014/main" id="{B7B65D8F-3C6B-FB97-3451-8095F52E13E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37">
                <a:extLst>
                  <a:ext uri="{FF2B5EF4-FFF2-40B4-BE49-F238E27FC236}">
                    <a16:creationId xmlns:a16="http://schemas.microsoft.com/office/drawing/2014/main" id="{6AB22BF5-02C5-763F-F094-EC2D922998E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37">
                <a:extLst>
                  <a:ext uri="{FF2B5EF4-FFF2-40B4-BE49-F238E27FC236}">
                    <a16:creationId xmlns:a16="http://schemas.microsoft.com/office/drawing/2014/main" id="{E49F7DEE-898D-7EBF-60D5-97720EA9F4F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37">
                <a:extLst>
                  <a:ext uri="{FF2B5EF4-FFF2-40B4-BE49-F238E27FC236}">
                    <a16:creationId xmlns:a16="http://schemas.microsoft.com/office/drawing/2014/main" id="{DBCB1536-E7CA-C0B2-D5FC-F1F45B87728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37">
                <a:extLst>
                  <a:ext uri="{FF2B5EF4-FFF2-40B4-BE49-F238E27FC236}">
                    <a16:creationId xmlns:a16="http://schemas.microsoft.com/office/drawing/2014/main" id="{E457FE41-5DD8-A8A8-93EA-F5AE57E3D23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37">
                <a:extLst>
                  <a:ext uri="{FF2B5EF4-FFF2-40B4-BE49-F238E27FC236}">
                    <a16:creationId xmlns:a16="http://schemas.microsoft.com/office/drawing/2014/main" id="{FBC3C2A4-6847-B306-83E2-31D543E0C845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37">
                <a:extLst>
                  <a:ext uri="{FF2B5EF4-FFF2-40B4-BE49-F238E27FC236}">
                    <a16:creationId xmlns:a16="http://schemas.microsoft.com/office/drawing/2014/main" id="{C74E4668-1873-FD65-8096-E4DC9189A09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0" name="Google Shape;4290;p37">
              <a:extLst>
                <a:ext uri="{FF2B5EF4-FFF2-40B4-BE49-F238E27FC236}">
                  <a16:creationId xmlns:a16="http://schemas.microsoft.com/office/drawing/2014/main" id="{A0563D7B-01DF-F82E-5939-2F27E7D8F8BC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291" name="Google Shape;4291;p37">
                <a:extLst>
                  <a:ext uri="{FF2B5EF4-FFF2-40B4-BE49-F238E27FC236}">
                    <a16:creationId xmlns:a16="http://schemas.microsoft.com/office/drawing/2014/main" id="{8FF5D713-540D-D2D9-BAE9-FD2C17E1038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37">
                <a:extLst>
                  <a:ext uri="{FF2B5EF4-FFF2-40B4-BE49-F238E27FC236}">
                    <a16:creationId xmlns:a16="http://schemas.microsoft.com/office/drawing/2014/main" id="{948D0CE1-E185-35A7-57D9-B7097227BC5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37">
                <a:extLst>
                  <a:ext uri="{FF2B5EF4-FFF2-40B4-BE49-F238E27FC236}">
                    <a16:creationId xmlns:a16="http://schemas.microsoft.com/office/drawing/2014/main" id="{11971364-0AE7-21CF-C0F2-43C7B9E42A9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37">
                <a:extLst>
                  <a:ext uri="{FF2B5EF4-FFF2-40B4-BE49-F238E27FC236}">
                    <a16:creationId xmlns:a16="http://schemas.microsoft.com/office/drawing/2014/main" id="{BA02AB82-36C8-AD69-103C-0C524C3BF3A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37">
                <a:extLst>
                  <a:ext uri="{FF2B5EF4-FFF2-40B4-BE49-F238E27FC236}">
                    <a16:creationId xmlns:a16="http://schemas.microsoft.com/office/drawing/2014/main" id="{37357FF7-2851-8442-EB67-BA38A6146B8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37">
                <a:extLst>
                  <a:ext uri="{FF2B5EF4-FFF2-40B4-BE49-F238E27FC236}">
                    <a16:creationId xmlns:a16="http://schemas.microsoft.com/office/drawing/2014/main" id="{E140AF3C-D62D-02E1-EEF5-55CBF988670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37">
                <a:extLst>
                  <a:ext uri="{FF2B5EF4-FFF2-40B4-BE49-F238E27FC236}">
                    <a16:creationId xmlns:a16="http://schemas.microsoft.com/office/drawing/2014/main" id="{34A0B845-39FF-DBC6-A08C-2DD76C795E8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37">
                <a:extLst>
                  <a:ext uri="{FF2B5EF4-FFF2-40B4-BE49-F238E27FC236}">
                    <a16:creationId xmlns:a16="http://schemas.microsoft.com/office/drawing/2014/main" id="{D087D1B1-0689-FA77-89D9-2EE69B544CB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37">
                <a:extLst>
                  <a:ext uri="{FF2B5EF4-FFF2-40B4-BE49-F238E27FC236}">
                    <a16:creationId xmlns:a16="http://schemas.microsoft.com/office/drawing/2014/main" id="{C31CD222-A4F2-56D9-DB37-670C0F2BB71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37">
                <a:extLst>
                  <a:ext uri="{FF2B5EF4-FFF2-40B4-BE49-F238E27FC236}">
                    <a16:creationId xmlns:a16="http://schemas.microsoft.com/office/drawing/2014/main" id="{A9958ECB-120D-CDE7-3765-B96F0290342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37">
                <a:extLst>
                  <a:ext uri="{FF2B5EF4-FFF2-40B4-BE49-F238E27FC236}">
                    <a16:creationId xmlns:a16="http://schemas.microsoft.com/office/drawing/2014/main" id="{FBF7CA42-095B-1F3B-68CA-8A5F83D5C4C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2" name="Google Shape;4302;p37">
              <a:extLst>
                <a:ext uri="{FF2B5EF4-FFF2-40B4-BE49-F238E27FC236}">
                  <a16:creationId xmlns:a16="http://schemas.microsoft.com/office/drawing/2014/main" id="{E2F3F2EF-94EF-8395-0D1E-AAA6A65EA685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303" name="Google Shape;4303;p37">
                <a:extLst>
                  <a:ext uri="{FF2B5EF4-FFF2-40B4-BE49-F238E27FC236}">
                    <a16:creationId xmlns:a16="http://schemas.microsoft.com/office/drawing/2014/main" id="{CA48C0FA-DA8A-7CB6-E5E2-D60E53ABEE4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37">
                <a:extLst>
                  <a:ext uri="{FF2B5EF4-FFF2-40B4-BE49-F238E27FC236}">
                    <a16:creationId xmlns:a16="http://schemas.microsoft.com/office/drawing/2014/main" id="{2F7DD74C-1EE6-0FBD-71D5-9D9CF2749FA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37">
                <a:extLst>
                  <a:ext uri="{FF2B5EF4-FFF2-40B4-BE49-F238E27FC236}">
                    <a16:creationId xmlns:a16="http://schemas.microsoft.com/office/drawing/2014/main" id="{3982BFEF-0911-AC89-A0EF-EBC7541708E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37">
                <a:extLst>
                  <a:ext uri="{FF2B5EF4-FFF2-40B4-BE49-F238E27FC236}">
                    <a16:creationId xmlns:a16="http://schemas.microsoft.com/office/drawing/2014/main" id="{8BA4B3FE-8A5B-B98B-2E42-BA55A835251D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37">
                <a:extLst>
                  <a:ext uri="{FF2B5EF4-FFF2-40B4-BE49-F238E27FC236}">
                    <a16:creationId xmlns:a16="http://schemas.microsoft.com/office/drawing/2014/main" id="{C8151D98-2CC3-2F6A-C2F1-EBE906A6377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37">
                <a:extLst>
                  <a:ext uri="{FF2B5EF4-FFF2-40B4-BE49-F238E27FC236}">
                    <a16:creationId xmlns:a16="http://schemas.microsoft.com/office/drawing/2014/main" id="{70E9E042-081F-4E33-878B-50D867EA90FC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37">
                <a:extLst>
                  <a:ext uri="{FF2B5EF4-FFF2-40B4-BE49-F238E27FC236}">
                    <a16:creationId xmlns:a16="http://schemas.microsoft.com/office/drawing/2014/main" id="{1BDE7F28-D3E4-7CC9-34E4-2BD0D5E2EAF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37">
                <a:extLst>
                  <a:ext uri="{FF2B5EF4-FFF2-40B4-BE49-F238E27FC236}">
                    <a16:creationId xmlns:a16="http://schemas.microsoft.com/office/drawing/2014/main" id="{7BBD11E0-5178-0FEC-5F4E-6F59EA4B91B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37">
                <a:extLst>
                  <a:ext uri="{FF2B5EF4-FFF2-40B4-BE49-F238E27FC236}">
                    <a16:creationId xmlns:a16="http://schemas.microsoft.com/office/drawing/2014/main" id="{F9179B7E-6966-086F-9829-98342D7B0F8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37">
                <a:extLst>
                  <a:ext uri="{FF2B5EF4-FFF2-40B4-BE49-F238E27FC236}">
                    <a16:creationId xmlns:a16="http://schemas.microsoft.com/office/drawing/2014/main" id="{AD98C7BC-9130-C7CB-4676-6A6AB5A4982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37">
                <a:extLst>
                  <a:ext uri="{FF2B5EF4-FFF2-40B4-BE49-F238E27FC236}">
                    <a16:creationId xmlns:a16="http://schemas.microsoft.com/office/drawing/2014/main" id="{9B439975-551C-E1C3-83D1-07B4BB3232A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4" name="Google Shape;4314;p37">
              <a:extLst>
                <a:ext uri="{FF2B5EF4-FFF2-40B4-BE49-F238E27FC236}">
                  <a16:creationId xmlns:a16="http://schemas.microsoft.com/office/drawing/2014/main" id="{3FCFE024-F1D2-693E-6D50-345F4A8764D9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315" name="Google Shape;4315;p37">
                <a:extLst>
                  <a:ext uri="{FF2B5EF4-FFF2-40B4-BE49-F238E27FC236}">
                    <a16:creationId xmlns:a16="http://schemas.microsoft.com/office/drawing/2014/main" id="{0696E467-FD4A-3491-216C-3EFDDF72030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37">
                <a:extLst>
                  <a:ext uri="{FF2B5EF4-FFF2-40B4-BE49-F238E27FC236}">
                    <a16:creationId xmlns:a16="http://schemas.microsoft.com/office/drawing/2014/main" id="{5500034A-98AE-16DE-8DFB-BDAD6FD1AB3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37">
                <a:extLst>
                  <a:ext uri="{FF2B5EF4-FFF2-40B4-BE49-F238E27FC236}">
                    <a16:creationId xmlns:a16="http://schemas.microsoft.com/office/drawing/2014/main" id="{94A09635-CE3A-9CBF-F0FC-CB697C48563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37">
                <a:extLst>
                  <a:ext uri="{FF2B5EF4-FFF2-40B4-BE49-F238E27FC236}">
                    <a16:creationId xmlns:a16="http://schemas.microsoft.com/office/drawing/2014/main" id="{14A504B3-E67F-CA63-B097-E1D9C3081AAC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37">
                <a:extLst>
                  <a:ext uri="{FF2B5EF4-FFF2-40B4-BE49-F238E27FC236}">
                    <a16:creationId xmlns:a16="http://schemas.microsoft.com/office/drawing/2014/main" id="{24A2C57B-06FE-2C12-FD7F-9405F5F715C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37">
                <a:extLst>
                  <a:ext uri="{FF2B5EF4-FFF2-40B4-BE49-F238E27FC236}">
                    <a16:creationId xmlns:a16="http://schemas.microsoft.com/office/drawing/2014/main" id="{7A8ABECA-C2D4-6998-072A-705151133BA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37">
                <a:extLst>
                  <a:ext uri="{FF2B5EF4-FFF2-40B4-BE49-F238E27FC236}">
                    <a16:creationId xmlns:a16="http://schemas.microsoft.com/office/drawing/2014/main" id="{10B2B8D9-8AFA-0116-513F-01734C1A045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37">
                <a:extLst>
                  <a:ext uri="{FF2B5EF4-FFF2-40B4-BE49-F238E27FC236}">
                    <a16:creationId xmlns:a16="http://schemas.microsoft.com/office/drawing/2014/main" id="{0A50032A-6B37-7025-B6B6-03826FA02219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37">
                <a:extLst>
                  <a:ext uri="{FF2B5EF4-FFF2-40B4-BE49-F238E27FC236}">
                    <a16:creationId xmlns:a16="http://schemas.microsoft.com/office/drawing/2014/main" id="{A51F3AE8-9615-2E7C-5D23-7DAC9DAA7C2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37">
                <a:extLst>
                  <a:ext uri="{FF2B5EF4-FFF2-40B4-BE49-F238E27FC236}">
                    <a16:creationId xmlns:a16="http://schemas.microsoft.com/office/drawing/2014/main" id="{D18B4DA9-6086-32EB-990F-5300CD34CF3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37">
                <a:extLst>
                  <a:ext uri="{FF2B5EF4-FFF2-40B4-BE49-F238E27FC236}">
                    <a16:creationId xmlns:a16="http://schemas.microsoft.com/office/drawing/2014/main" id="{5958B858-7FE6-2784-B127-9C37307EF71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6" name="Google Shape;4326;p37">
              <a:extLst>
                <a:ext uri="{FF2B5EF4-FFF2-40B4-BE49-F238E27FC236}">
                  <a16:creationId xmlns:a16="http://schemas.microsoft.com/office/drawing/2014/main" id="{E260EEFA-5819-F511-630C-5308F5B73FAA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327" name="Google Shape;4327;p37">
                <a:extLst>
                  <a:ext uri="{FF2B5EF4-FFF2-40B4-BE49-F238E27FC236}">
                    <a16:creationId xmlns:a16="http://schemas.microsoft.com/office/drawing/2014/main" id="{7D31E614-9F8E-0602-4F36-49D610D14E5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37">
                <a:extLst>
                  <a:ext uri="{FF2B5EF4-FFF2-40B4-BE49-F238E27FC236}">
                    <a16:creationId xmlns:a16="http://schemas.microsoft.com/office/drawing/2014/main" id="{BEF82A18-B1A7-25A7-1F66-71E99670F6C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37">
                <a:extLst>
                  <a:ext uri="{FF2B5EF4-FFF2-40B4-BE49-F238E27FC236}">
                    <a16:creationId xmlns:a16="http://schemas.microsoft.com/office/drawing/2014/main" id="{07D59D81-4982-1B96-4710-CC2635E400B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37">
                <a:extLst>
                  <a:ext uri="{FF2B5EF4-FFF2-40B4-BE49-F238E27FC236}">
                    <a16:creationId xmlns:a16="http://schemas.microsoft.com/office/drawing/2014/main" id="{23E622AD-10DE-F5E4-32CE-76F48638725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37">
                <a:extLst>
                  <a:ext uri="{FF2B5EF4-FFF2-40B4-BE49-F238E27FC236}">
                    <a16:creationId xmlns:a16="http://schemas.microsoft.com/office/drawing/2014/main" id="{0B39E17F-1D06-0784-6376-705165079FD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37">
                <a:extLst>
                  <a:ext uri="{FF2B5EF4-FFF2-40B4-BE49-F238E27FC236}">
                    <a16:creationId xmlns:a16="http://schemas.microsoft.com/office/drawing/2014/main" id="{03B2C034-CB48-BE3F-F946-81181323A8E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37">
                <a:extLst>
                  <a:ext uri="{FF2B5EF4-FFF2-40B4-BE49-F238E27FC236}">
                    <a16:creationId xmlns:a16="http://schemas.microsoft.com/office/drawing/2014/main" id="{6DB654EE-111F-64CA-4748-5452605A53E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37">
                <a:extLst>
                  <a:ext uri="{FF2B5EF4-FFF2-40B4-BE49-F238E27FC236}">
                    <a16:creationId xmlns:a16="http://schemas.microsoft.com/office/drawing/2014/main" id="{AA09A9E9-3D7A-11C8-0AC2-B369CA2B6B0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37">
                <a:extLst>
                  <a:ext uri="{FF2B5EF4-FFF2-40B4-BE49-F238E27FC236}">
                    <a16:creationId xmlns:a16="http://schemas.microsoft.com/office/drawing/2014/main" id="{6EF77F72-71C1-9602-7B47-46D726812F1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37">
                <a:extLst>
                  <a:ext uri="{FF2B5EF4-FFF2-40B4-BE49-F238E27FC236}">
                    <a16:creationId xmlns:a16="http://schemas.microsoft.com/office/drawing/2014/main" id="{A6CDF65C-469A-38F3-EA42-50AC9046F11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37">
                <a:extLst>
                  <a:ext uri="{FF2B5EF4-FFF2-40B4-BE49-F238E27FC236}">
                    <a16:creationId xmlns:a16="http://schemas.microsoft.com/office/drawing/2014/main" id="{5687B69C-AEBB-6DDD-91B9-ACA5BE43C19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8" name="Google Shape;4338;p37">
              <a:extLst>
                <a:ext uri="{FF2B5EF4-FFF2-40B4-BE49-F238E27FC236}">
                  <a16:creationId xmlns:a16="http://schemas.microsoft.com/office/drawing/2014/main" id="{13D08F0A-A738-9E2F-0FF0-3A3E4A63442B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339" name="Google Shape;4339;p37">
                <a:extLst>
                  <a:ext uri="{FF2B5EF4-FFF2-40B4-BE49-F238E27FC236}">
                    <a16:creationId xmlns:a16="http://schemas.microsoft.com/office/drawing/2014/main" id="{1F19E6F8-ACBD-AA55-1EFA-FA509BD83AB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37">
                <a:extLst>
                  <a:ext uri="{FF2B5EF4-FFF2-40B4-BE49-F238E27FC236}">
                    <a16:creationId xmlns:a16="http://schemas.microsoft.com/office/drawing/2014/main" id="{130420CF-6B5A-514D-6B71-26C21729CF7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37">
                <a:extLst>
                  <a:ext uri="{FF2B5EF4-FFF2-40B4-BE49-F238E27FC236}">
                    <a16:creationId xmlns:a16="http://schemas.microsoft.com/office/drawing/2014/main" id="{24310F30-7095-B9D3-A135-BE057FD29FE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37">
                <a:extLst>
                  <a:ext uri="{FF2B5EF4-FFF2-40B4-BE49-F238E27FC236}">
                    <a16:creationId xmlns:a16="http://schemas.microsoft.com/office/drawing/2014/main" id="{58614CA7-62A4-63E6-D718-F24CCD45BD8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37">
                <a:extLst>
                  <a:ext uri="{FF2B5EF4-FFF2-40B4-BE49-F238E27FC236}">
                    <a16:creationId xmlns:a16="http://schemas.microsoft.com/office/drawing/2014/main" id="{FCF9D0CD-45E6-6796-73D9-8047140C52C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37">
                <a:extLst>
                  <a:ext uri="{FF2B5EF4-FFF2-40B4-BE49-F238E27FC236}">
                    <a16:creationId xmlns:a16="http://schemas.microsoft.com/office/drawing/2014/main" id="{720C12F7-3490-3FAC-C90A-5856B0D07A7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37">
                <a:extLst>
                  <a:ext uri="{FF2B5EF4-FFF2-40B4-BE49-F238E27FC236}">
                    <a16:creationId xmlns:a16="http://schemas.microsoft.com/office/drawing/2014/main" id="{8438CD17-61DE-A58A-E7E0-FC87AA5E21D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37">
                <a:extLst>
                  <a:ext uri="{FF2B5EF4-FFF2-40B4-BE49-F238E27FC236}">
                    <a16:creationId xmlns:a16="http://schemas.microsoft.com/office/drawing/2014/main" id="{D097B239-7E29-8007-68A8-1245A83EB7C2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37">
                <a:extLst>
                  <a:ext uri="{FF2B5EF4-FFF2-40B4-BE49-F238E27FC236}">
                    <a16:creationId xmlns:a16="http://schemas.microsoft.com/office/drawing/2014/main" id="{C24032CB-FDA0-36F9-7E02-CBC96FD30D5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37">
                <a:extLst>
                  <a:ext uri="{FF2B5EF4-FFF2-40B4-BE49-F238E27FC236}">
                    <a16:creationId xmlns:a16="http://schemas.microsoft.com/office/drawing/2014/main" id="{E54A61BE-A3A6-6C42-C576-6F0F7B2417F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37">
                <a:extLst>
                  <a:ext uri="{FF2B5EF4-FFF2-40B4-BE49-F238E27FC236}">
                    <a16:creationId xmlns:a16="http://schemas.microsoft.com/office/drawing/2014/main" id="{A372176F-3F33-55A6-A3DD-E8B37AE0BE8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0" name="Google Shape;4350;p37">
              <a:extLst>
                <a:ext uri="{FF2B5EF4-FFF2-40B4-BE49-F238E27FC236}">
                  <a16:creationId xmlns:a16="http://schemas.microsoft.com/office/drawing/2014/main" id="{B8210A2B-5BA3-CEA3-4EC5-14D13372E613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351" name="Google Shape;4351;p37">
                <a:extLst>
                  <a:ext uri="{FF2B5EF4-FFF2-40B4-BE49-F238E27FC236}">
                    <a16:creationId xmlns:a16="http://schemas.microsoft.com/office/drawing/2014/main" id="{8FE0A5A5-27E1-38D0-50D8-C79BA29319F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37">
                <a:extLst>
                  <a:ext uri="{FF2B5EF4-FFF2-40B4-BE49-F238E27FC236}">
                    <a16:creationId xmlns:a16="http://schemas.microsoft.com/office/drawing/2014/main" id="{DD0224F1-B9F5-E933-EFC2-E724E9B3031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37">
                <a:extLst>
                  <a:ext uri="{FF2B5EF4-FFF2-40B4-BE49-F238E27FC236}">
                    <a16:creationId xmlns:a16="http://schemas.microsoft.com/office/drawing/2014/main" id="{7CA0A12F-A632-0772-F64B-4C30AAEFC0F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37">
                <a:extLst>
                  <a:ext uri="{FF2B5EF4-FFF2-40B4-BE49-F238E27FC236}">
                    <a16:creationId xmlns:a16="http://schemas.microsoft.com/office/drawing/2014/main" id="{7DE42609-EE3C-04B5-3EE8-57C40915A7D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37">
                <a:extLst>
                  <a:ext uri="{FF2B5EF4-FFF2-40B4-BE49-F238E27FC236}">
                    <a16:creationId xmlns:a16="http://schemas.microsoft.com/office/drawing/2014/main" id="{AA5F5BD9-DDCE-5FF7-A1F3-58B607A5357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37">
                <a:extLst>
                  <a:ext uri="{FF2B5EF4-FFF2-40B4-BE49-F238E27FC236}">
                    <a16:creationId xmlns:a16="http://schemas.microsoft.com/office/drawing/2014/main" id="{3EED5785-92B4-C538-C91E-21057D57DFD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37">
                <a:extLst>
                  <a:ext uri="{FF2B5EF4-FFF2-40B4-BE49-F238E27FC236}">
                    <a16:creationId xmlns:a16="http://schemas.microsoft.com/office/drawing/2014/main" id="{949EA0A0-A3AD-FCD7-CD53-E293F4BCF1F9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37">
                <a:extLst>
                  <a:ext uri="{FF2B5EF4-FFF2-40B4-BE49-F238E27FC236}">
                    <a16:creationId xmlns:a16="http://schemas.microsoft.com/office/drawing/2014/main" id="{8D4AF466-3F27-455E-C85E-E14D336FD499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37">
                <a:extLst>
                  <a:ext uri="{FF2B5EF4-FFF2-40B4-BE49-F238E27FC236}">
                    <a16:creationId xmlns:a16="http://schemas.microsoft.com/office/drawing/2014/main" id="{59B4C3A8-1820-E427-FCEB-E9EB7F70636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37">
                <a:extLst>
                  <a:ext uri="{FF2B5EF4-FFF2-40B4-BE49-F238E27FC236}">
                    <a16:creationId xmlns:a16="http://schemas.microsoft.com/office/drawing/2014/main" id="{0BD5F37A-CD5B-135F-754A-07BDFC5482A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37">
                <a:extLst>
                  <a:ext uri="{FF2B5EF4-FFF2-40B4-BE49-F238E27FC236}">
                    <a16:creationId xmlns:a16="http://schemas.microsoft.com/office/drawing/2014/main" id="{7A92D271-08F5-19EA-5CB2-1F0E03AD427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2" name="Google Shape;4362;p37">
              <a:extLst>
                <a:ext uri="{FF2B5EF4-FFF2-40B4-BE49-F238E27FC236}">
                  <a16:creationId xmlns:a16="http://schemas.microsoft.com/office/drawing/2014/main" id="{3E0BEFFA-4A97-D6F7-AA5F-E6280FC5326F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363" name="Google Shape;4363;p37">
                <a:extLst>
                  <a:ext uri="{FF2B5EF4-FFF2-40B4-BE49-F238E27FC236}">
                    <a16:creationId xmlns:a16="http://schemas.microsoft.com/office/drawing/2014/main" id="{88DF674E-B6BB-CA65-C9AF-2C87C527B98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37">
                <a:extLst>
                  <a:ext uri="{FF2B5EF4-FFF2-40B4-BE49-F238E27FC236}">
                    <a16:creationId xmlns:a16="http://schemas.microsoft.com/office/drawing/2014/main" id="{52D4DA6B-DDCE-1E82-0C47-EB48C78FE0A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37">
                <a:extLst>
                  <a:ext uri="{FF2B5EF4-FFF2-40B4-BE49-F238E27FC236}">
                    <a16:creationId xmlns:a16="http://schemas.microsoft.com/office/drawing/2014/main" id="{B4B3E35A-C7E2-6887-F524-E8836ECBF5E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37">
                <a:extLst>
                  <a:ext uri="{FF2B5EF4-FFF2-40B4-BE49-F238E27FC236}">
                    <a16:creationId xmlns:a16="http://schemas.microsoft.com/office/drawing/2014/main" id="{67598136-200C-D44C-CEF4-A32917897A9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37">
                <a:extLst>
                  <a:ext uri="{FF2B5EF4-FFF2-40B4-BE49-F238E27FC236}">
                    <a16:creationId xmlns:a16="http://schemas.microsoft.com/office/drawing/2014/main" id="{2E513ACB-24C4-C2E8-480B-1C218218BA1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37">
                <a:extLst>
                  <a:ext uri="{FF2B5EF4-FFF2-40B4-BE49-F238E27FC236}">
                    <a16:creationId xmlns:a16="http://schemas.microsoft.com/office/drawing/2014/main" id="{E91C09A4-0FC3-2155-F222-36574D999D8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37">
                <a:extLst>
                  <a:ext uri="{FF2B5EF4-FFF2-40B4-BE49-F238E27FC236}">
                    <a16:creationId xmlns:a16="http://schemas.microsoft.com/office/drawing/2014/main" id="{72B19999-02F9-DF13-96A1-0630F28E639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37">
                <a:extLst>
                  <a:ext uri="{FF2B5EF4-FFF2-40B4-BE49-F238E27FC236}">
                    <a16:creationId xmlns:a16="http://schemas.microsoft.com/office/drawing/2014/main" id="{8E2A722C-0A9D-E9CB-4F50-3F6DF10A5CC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37">
                <a:extLst>
                  <a:ext uri="{FF2B5EF4-FFF2-40B4-BE49-F238E27FC236}">
                    <a16:creationId xmlns:a16="http://schemas.microsoft.com/office/drawing/2014/main" id="{914A0B67-2B0E-883C-50B6-4E7F062D04F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37">
                <a:extLst>
                  <a:ext uri="{FF2B5EF4-FFF2-40B4-BE49-F238E27FC236}">
                    <a16:creationId xmlns:a16="http://schemas.microsoft.com/office/drawing/2014/main" id="{FAB10027-9A4C-C215-318B-7A95CEE218C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37">
                <a:extLst>
                  <a:ext uri="{FF2B5EF4-FFF2-40B4-BE49-F238E27FC236}">
                    <a16:creationId xmlns:a16="http://schemas.microsoft.com/office/drawing/2014/main" id="{08491674-B927-1CCD-029E-0C6FBBDE527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4" name="Google Shape;4374;p37">
            <a:extLst>
              <a:ext uri="{FF2B5EF4-FFF2-40B4-BE49-F238E27FC236}">
                <a16:creationId xmlns:a16="http://schemas.microsoft.com/office/drawing/2014/main" id="{B71A8007-CE56-C338-6A47-1CAE7789BF78}"/>
              </a:ext>
            </a:extLst>
          </p:cNvPr>
          <p:cNvGrpSpPr/>
          <p:nvPr/>
        </p:nvGrpSpPr>
        <p:grpSpPr>
          <a:xfrm>
            <a:off x="6574814" y="4137146"/>
            <a:ext cx="3646772" cy="729662"/>
            <a:chOff x="3844788" y="3789525"/>
            <a:chExt cx="3388878" cy="678124"/>
          </a:xfrm>
        </p:grpSpPr>
        <p:sp>
          <p:nvSpPr>
            <p:cNvPr id="4375" name="Google Shape;4375;p37">
              <a:extLst>
                <a:ext uri="{FF2B5EF4-FFF2-40B4-BE49-F238E27FC236}">
                  <a16:creationId xmlns:a16="http://schemas.microsoft.com/office/drawing/2014/main" id="{22F80CB5-8604-7965-56A2-C1046BA4AD64}"/>
                </a:ext>
              </a:extLst>
            </p:cNvPr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7">
              <a:extLst>
                <a:ext uri="{FF2B5EF4-FFF2-40B4-BE49-F238E27FC236}">
                  <a16:creationId xmlns:a16="http://schemas.microsoft.com/office/drawing/2014/main" id="{3C748203-2468-17D2-48F2-2C8943394C3A}"/>
                </a:ext>
              </a:extLst>
            </p:cNvPr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7">
              <a:extLst>
                <a:ext uri="{FF2B5EF4-FFF2-40B4-BE49-F238E27FC236}">
                  <a16:creationId xmlns:a16="http://schemas.microsoft.com/office/drawing/2014/main" id="{4E087307-D659-DEBC-3290-3A66D99C2D53}"/>
                </a:ext>
              </a:extLst>
            </p:cNvPr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7">
              <a:extLst>
                <a:ext uri="{FF2B5EF4-FFF2-40B4-BE49-F238E27FC236}">
                  <a16:creationId xmlns:a16="http://schemas.microsoft.com/office/drawing/2014/main" id="{F525C77B-CE80-FBB7-83EA-23F4219CF23D}"/>
                </a:ext>
              </a:extLst>
            </p:cNvPr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7">
              <a:extLst>
                <a:ext uri="{FF2B5EF4-FFF2-40B4-BE49-F238E27FC236}">
                  <a16:creationId xmlns:a16="http://schemas.microsoft.com/office/drawing/2014/main" id="{1A08EBD0-853D-2A75-CEB9-E4DAFA3FAB91}"/>
                </a:ext>
              </a:extLst>
            </p:cNvPr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9" name="Google Shape;4199;p37">
            <a:extLst>
              <a:ext uri="{FF2B5EF4-FFF2-40B4-BE49-F238E27FC236}">
                <a16:creationId xmlns:a16="http://schemas.microsoft.com/office/drawing/2014/main" id="{C6AF3674-6C81-CE81-A776-8C75480D50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3663" y="1209711"/>
            <a:ext cx="8636674" cy="3619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• </a:t>
            </a:r>
            <a:r>
              <a:rPr lang="en-US" sz="1600" b="1" dirty="0"/>
              <a:t>Industrial Development</a:t>
            </a:r>
            <a:r>
              <a:rPr lang="ar-EG" sz="1600" dirty="0"/>
              <a:t>:</a:t>
            </a:r>
            <a:endParaRPr lang="ar-EG" sz="1400" dirty="0"/>
          </a:p>
          <a:p>
            <a:pPr marL="517525" lvl="0" indent="-3429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10- </a:t>
            </a:r>
            <a:r>
              <a:rPr lang="en-US" sz="1400" b="1" u="sng" dirty="0"/>
              <a:t>Attract Foreign Investment</a:t>
            </a:r>
            <a:r>
              <a:rPr lang="en-US" sz="1400" dirty="0"/>
              <a:t>: Create a favorable investment climate to attract foreign direct investment (FDI) in manufacturing and other sectors. This can involve providing tax incentives, infrastructure support, and a skilled workforce.</a:t>
            </a:r>
          </a:p>
          <a:p>
            <a:pPr marL="517525" lvl="0" indent="-3429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11- </a:t>
            </a:r>
            <a:r>
              <a:rPr lang="en-US" sz="1400" b="1" u="sng" dirty="0"/>
              <a:t>Promote Industrial Clusters</a:t>
            </a:r>
            <a:r>
              <a:rPr lang="en-US" sz="1400" dirty="0"/>
              <a:t>: Develop industrial clusters to foster collaboration, knowledge sharing, and economies of scale among domestic firms.</a:t>
            </a:r>
          </a:p>
          <a:p>
            <a:pPr marL="517525" indent="-342900" algn="l">
              <a:spcBef>
                <a:spcPts val="1200"/>
              </a:spcBef>
            </a:pPr>
            <a:r>
              <a:rPr lang="en-US" sz="1400" dirty="0"/>
              <a:t>12- </a:t>
            </a:r>
            <a:r>
              <a:rPr lang="en-US" sz="1400" b="1" u="sng" dirty="0"/>
              <a:t>Enhance Technical Skills</a:t>
            </a:r>
            <a:r>
              <a:rPr lang="en-US" sz="1400" dirty="0"/>
              <a:t>: Invest in vocational training and education to equip the workforce with the skills needed to meet the demands of modern industries.</a:t>
            </a:r>
          </a:p>
        </p:txBody>
      </p:sp>
    </p:spTree>
    <p:extLst>
      <p:ext uri="{BB962C8B-B14F-4D97-AF65-F5344CB8AC3E}">
        <p14:creationId xmlns:p14="http://schemas.microsoft.com/office/powerpoint/2010/main" val="1697071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AEFC9FC6-962B-CB1C-61A4-B7E836244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4F8BC076-B3E5-6960-9936-6B360F68CADB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275E9222-6489-3C25-70D0-92B938FC63B8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E661D8C9-BF85-BC23-9160-2A0CCB7FFD89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772311A7-63CE-8946-3426-7E688ADF00DD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2764B4C2-ABDC-7BA9-0371-8716390120C5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A26C2722-0C88-D249-429F-C32522ACA0A0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8A8E0EF3-405D-3CEB-73AC-7C81DE23AF5B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2EEB85F0-E009-DD18-5D70-38546522F420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4D7ACC72-4BCB-744D-1A08-226D12FF5686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0CB5089D-8766-AE13-6B1F-95A5A54C2123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C12E02B9-205C-60F4-EF97-5818ABE03E71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30900763-340B-DB13-7C64-2D035FAEAEDE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FE5D9422-9CE7-5CDB-6938-D7458F7A3CD5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D6C5815A-0707-90C3-25C7-F2A2745039AB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C767F35A-83EB-747F-13E9-75E311EC6852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AD8468B5-015A-CED0-E433-471E855DACFE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399FAF33-757C-C1C7-5D01-23477AC24159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13" name="Google Shape;5391;p50">
            <a:extLst>
              <a:ext uri="{FF2B5EF4-FFF2-40B4-BE49-F238E27FC236}">
                <a16:creationId xmlns:a16="http://schemas.microsoft.com/office/drawing/2014/main" id="{91FD47A9-0778-EB50-361B-AEC396AE22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7950" y="774043"/>
            <a:ext cx="4448100" cy="12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 dirty="0"/>
              <a:t>Thanks!</a:t>
            </a:r>
            <a:endParaRPr sz="8500" dirty="0"/>
          </a:p>
        </p:txBody>
      </p:sp>
      <p:sp>
        <p:nvSpPr>
          <p:cNvPr id="14" name="Google Shape;5392;p50">
            <a:extLst>
              <a:ext uri="{FF2B5EF4-FFF2-40B4-BE49-F238E27FC236}">
                <a16:creationId xmlns:a16="http://schemas.microsoft.com/office/drawing/2014/main" id="{C4274103-771D-542B-321A-2C6A6471A9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47950" y="1908722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Do you have any </a:t>
            </a:r>
            <a:r>
              <a:rPr lang="en" sz="1600" dirty="0">
                <a:sym typeface="Work Sans Medium"/>
              </a:rPr>
              <a:t>questions</a:t>
            </a:r>
            <a:r>
              <a:rPr lang="en" sz="1600" dirty="0"/>
              <a:t>?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F</a:t>
            </a:r>
            <a:r>
              <a:rPr lang="en" sz="1600" dirty="0"/>
              <a:t>eel free to ask!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5DCDF0-948E-291D-C06A-F9D7AD420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91" y="3059173"/>
            <a:ext cx="478971" cy="42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3C221264-6481-8488-B73C-525D75327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8" r="20953"/>
          <a:stretch/>
        </p:blipFill>
        <p:spPr bwMode="auto">
          <a:xfrm>
            <a:off x="2705219" y="3606584"/>
            <a:ext cx="478971" cy="45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392;p50">
            <a:hlinkClick r:id="rId5"/>
            <a:extLst>
              <a:ext uri="{FF2B5EF4-FFF2-40B4-BE49-F238E27FC236}">
                <a16:creationId xmlns:a16="http://schemas.microsoft.com/office/drawing/2014/main" id="{91BE9121-B9AB-DCD2-A4AD-1A61AAE9D935}"/>
              </a:ext>
            </a:extLst>
          </p:cNvPr>
          <p:cNvSpPr txBox="1">
            <a:spLocks/>
          </p:cNvSpPr>
          <p:nvPr/>
        </p:nvSpPr>
        <p:spPr>
          <a:xfrm>
            <a:off x="3328052" y="3059173"/>
            <a:ext cx="3386258" cy="488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sz="1600" u="sng" dirty="0">
                <a:solidFill>
                  <a:srgbClr val="0070C0"/>
                </a:solidFill>
              </a:rPr>
              <a:t>Google Drive Link for the project</a:t>
            </a:r>
            <a:endParaRPr lang="en" sz="1600" u="sng" dirty="0">
              <a:solidFill>
                <a:srgbClr val="0070C0"/>
              </a:solidFill>
            </a:endParaRPr>
          </a:p>
        </p:txBody>
      </p:sp>
      <p:sp>
        <p:nvSpPr>
          <p:cNvPr id="5" name="Google Shape;5392;p50">
            <a:hlinkClick r:id="rId6"/>
            <a:extLst>
              <a:ext uri="{FF2B5EF4-FFF2-40B4-BE49-F238E27FC236}">
                <a16:creationId xmlns:a16="http://schemas.microsoft.com/office/drawing/2014/main" id="{EDE4C22B-67D3-02F4-8FD3-C1C46916AC4C}"/>
              </a:ext>
            </a:extLst>
          </p:cNvPr>
          <p:cNvSpPr txBox="1">
            <a:spLocks/>
          </p:cNvSpPr>
          <p:nvPr/>
        </p:nvSpPr>
        <p:spPr>
          <a:xfrm>
            <a:off x="3331416" y="3612405"/>
            <a:ext cx="3253592" cy="488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sz="1600" u="sng" dirty="0">
                <a:solidFill>
                  <a:srgbClr val="0070C0"/>
                </a:solidFill>
              </a:rPr>
              <a:t>GitHub repo link for the project</a:t>
            </a:r>
            <a:endParaRPr lang="en" sz="16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38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3">
          <a:extLst>
            <a:ext uri="{FF2B5EF4-FFF2-40B4-BE49-F238E27FC236}">
              <a16:creationId xmlns:a16="http://schemas.microsoft.com/office/drawing/2014/main" id="{5973C520-6DE4-CF53-B511-E93B98A3F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Google Shape;3764;p36">
            <a:extLst>
              <a:ext uri="{FF2B5EF4-FFF2-40B4-BE49-F238E27FC236}">
                <a16:creationId xmlns:a16="http://schemas.microsoft.com/office/drawing/2014/main" id="{65ADE910-665F-AF79-8BD8-5EB1AC601FF9}"/>
              </a:ext>
            </a:extLst>
          </p:cNvPr>
          <p:cNvSpPr/>
          <p:nvPr/>
        </p:nvSpPr>
        <p:spPr>
          <a:xfrm flipH="1">
            <a:off x="132220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65" name="Google Shape;3765;p36">
            <a:extLst>
              <a:ext uri="{FF2B5EF4-FFF2-40B4-BE49-F238E27FC236}">
                <a16:creationId xmlns:a16="http://schemas.microsoft.com/office/drawing/2014/main" id="{7A18F786-BD1C-D55F-F749-330A7049261A}"/>
              </a:ext>
            </a:extLst>
          </p:cNvPr>
          <p:cNvSpPr/>
          <p:nvPr/>
        </p:nvSpPr>
        <p:spPr>
          <a:xfrm flipH="1">
            <a:off x="2249339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66" name="Google Shape;3766;p36">
            <a:extLst>
              <a:ext uri="{FF2B5EF4-FFF2-40B4-BE49-F238E27FC236}">
                <a16:creationId xmlns:a16="http://schemas.microsoft.com/office/drawing/2014/main" id="{803094A2-787C-E78E-61CB-5515A3DA30AB}"/>
              </a:ext>
            </a:extLst>
          </p:cNvPr>
          <p:cNvSpPr/>
          <p:nvPr/>
        </p:nvSpPr>
        <p:spPr>
          <a:xfrm flipH="1">
            <a:off x="4492725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67" name="Google Shape;3767;p36">
            <a:extLst>
              <a:ext uri="{FF2B5EF4-FFF2-40B4-BE49-F238E27FC236}">
                <a16:creationId xmlns:a16="http://schemas.microsoft.com/office/drawing/2014/main" id="{CEE25C5A-0A21-AAE4-A729-5F2E92C2A2C5}"/>
              </a:ext>
            </a:extLst>
          </p:cNvPr>
          <p:cNvSpPr/>
          <p:nvPr/>
        </p:nvSpPr>
        <p:spPr>
          <a:xfrm flipH="1">
            <a:off x="6609844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68" name="Google Shape;3768;p36">
            <a:extLst>
              <a:ext uri="{FF2B5EF4-FFF2-40B4-BE49-F238E27FC236}">
                <a16:creationId xmlns:a16="http://schemas.microsoft.com/office/drawing/2014/main" id="{4ACA5C8D-80EA-48AA-6E23-052208B5ED0F}"/>
              </a:ext>
            </a:extLst>
          </p:cNvPr>
          <p:cNvSpPr/>
          <p:nvPr/>
        </p:nvSpPr>
        <p:spPr>
          <a:xfrm>
            <a:off x="0" y="4476880"/>
            <a:ext cx="92013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70" name="Google Shape;3770;p36">
            <a:extLst>
              <a:ext uri="{FF2B5EF4-FFF2-40B4-BE49-F238E27FC236}">
                <a16:creationId xmlns:a16="http://schemas.microsoft.com/office/drawing/2014/main" id="{B5150DE1-ED92-6481-0669-92DB7C6EA2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115" y="373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Data Source</a:t>
            </a:r>
            <a:endParaRPr dirty="0">
              <a:latin typeface="+mn-lt"/>
            </a:endParaRPr>
          </a:p>
        </p:txBody>
      </p:sp>
      <p:grpSp>
        <p:nvGrpSpPr>
          <p:cNvPr id="3824" name="Google Shape;3824;p36">
            <a:extLst>
              <a:ext uri="{FF2B5EF4-FFF2-40B4-BE49-F238E27FC236}">
                <a16:creationId xmlns:a16="http://schemas.microsoft.com/office/drawing/2014/main" id="{83DD03CD-5009-FAE7-49F9-3747C3CAB455}"/>
              </a:ext>
            </a:extLst>
          </p:cNvPr>
          <p:cNvGrpSpPr/>
          <p:nvPr/>
        </p:nvGrpSpPr>
        <p:grpSpPr>
          <a:xfrm>
            <a:off x="-1022279" y="2736475"/>
            <a:ext cx="1735514" cy="1078180"/>
            <a:chOff x="-3849348" y="6952593"/>
            <a:chExt cx="3571016" cy="2218477"/>
          </a:xfrm>
        </p:grpSpPr>
        <p:sp>
          <p:nvSpPr>
            <p:cNvPr id="3825" name="Google Shape;3825;p36">
              <a:extLst>
                <a:ext uri="{FF2B5EF4-FFF2-40B4-BE49-F238E27FC236}">
                  <a16:creationId xmlns:a16="http://schemas.microsoft.com/office/drawing/2014/main" id="{8CF72A4F-51FD-E01E-BFC0-D444AF06510D}"/>
                </a:ext>
              </a:extLst>
            </p:cNvPr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26" name="Google Shape;3826;p36">
              <a:extLst>
                <a:ext uri="{FF2B5EF4-FFF2-40B4-BE49-F238E27FC236}">
                  <a16:creationId xmlns:a16="http://schemas.microsoft.com/office/drawing/2014/main" id="{AB22DEBC-FAC3-F0AB-14A4-2AAA8BCBCEB7}"/>
                </a:ext>
              </a:extLst>
            </p:cNvPr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27" name="Google Shape;3827;p36">
              <a:extLst>
                <a:ext uri="{FF2B5EF4-FFF2-40B4-BE49-F238E27FC236}">
                  <a16:creationId xmlns:a16="http://schemas.microsoft.com/office/drawing/2014/main" id="{094A3EFD-724D-DD82-3964-5143154F4FF8}"/>
                </a:ext>
              </a:extLst>
            </p:cNvPr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28" name="Google Shape;3828;p36">
              <a:extLst>
                <a:ext uri="{FF2B5EF4-FFF2-40B4-BE49-F238E27FC236}">
                  <a16:creationId xmlns:a16="http://schemas.microsoft.com/office/drawing/2014/main" id="{E194FA53-A42D-497B-ADBB-010F1137F166}"/>
                </a:ext>
              </a:extLst>
            </p:cNvPr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29" name="Google Shape;3829;p36">
              <a:extLst>
                <a:ext uri="{FF2B5EF4-FFF2-40B4-BE49-F238E27FC236}">
                  <a16:creationId xmlns:a16="http://schemas.microsoft.com/office/drawing/2014/main" id="{E06ABAB6-7CA4-2054-DCA6-458FD4EDAA4C}"/>
                </a:ext>
              </a:extLst>
            </p:cNvPr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0" name="Google Shape;3830;p36">
              <a:extLst>
                <a:ext uri="{FF2B5EF4-FFF2-40B4-BE49-F238E27FC236}">
                  <a16:creationId xmlns:a16="http://schemas.microsoft.com/office/drawing/2014/main" id="{AAEFDBF4-A9EB-8136-0F0D-04D8CB27C84A}"/>
                </a:ext>
              </a:extLst>
            </p:cNvPr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1" name="Google Shape;3831;p36">
              <a:extLst>
                <a:ext uri="{FF2B5EF4-FFF2-40B4-BE49-F238E27FC236}">
                  <a16:creationId xmlns:a16="http://schemas.microsoft.com/office/drawing/2014/main" id="{945FB3C9-8556-6550-5A09-CA4AD9FCC132}"/>
                </a:ext>
              </a:extLst>
            </p:cNvPr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2" name="Google Shape;3832;p36">
              <a:extLst>
                <a:ext uri="{FF2B5EF4-FFF2-40B4-BE49-F238E27FC236}">
                  <a16:creationId xmlns:a16="http://schemas.microsoft.com/office/drawing/2014/main" id="{A31D52F9-0339-31EE-E4ED-496114B99F23}"/>
                </a:ext>
              </a:extLst>
            </p:cNvPr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3" name="Google Shape;3833;p36">
              <a:extLst>
                <a:ext uri="{FF2B5EF4-FFF2-40B4-BE49-F238E27FC236}">
                  <a16:creationId xmlns:a16="http://schemas.microsoft.com/office/drawing/2014/main" id="{64CB48C0-38C2-16C6-DD41-650859EBC3E7}"/>
                </a:ext>
              </a:extLst>
            </p:cNvPr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4" name="Google Shape;3834;p36">
              <a:extLst>
                <a:ext uri="{FF2B5EF4-FFF2-40B4-BE49-F238E27FC236}">
                  <a16:creationId xmlns:a16="http://schemas.microsoft.com/office/drawing/2014/main" id="{23602920-627F-C181-2775-7653EBB7BE07}"/>
                </a:ext>
              </a:extLst>
            </p:cNvPr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5" name="Google Shape;3835;p36">
              <a:extLst>
                <a:ext uri="{FF2B5EF4-FFF2-40B4-BE49-F238E27FC236}">
                  <a16:creationId xmlns:a16="http://schemas.microsoft.com/office/drawing/2014/main" id="{2D616E58-916E-24C3-474A-DC2AD228220E}"/>
                </a:ext>
              </a:extLst>
            </p:cNvPr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6" name="Google Shape;3836;p36">
              <a:extLst>
                <a:ext uri="{FF2B5EF4-FFF2-40B4-BE49-F238E27FC236}">
                  <a16:creationId xmlns:a16="http://schemas.microsoft.com/office/drawing/2014/main" id="{E784E1BB-FC2F-0307-F737-DA3D2CDCAED5}"/>
                </a:ext>
              </a:extLst>
            </p:cNvPr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7" name="Google Shape;3837;p36">
              <a:extLst>
                <a:ext uri="{FF2B5EF4-FFF2-40B4-BE49-F238E27FC236}">
                  <a16:creationId xmlns:a16="http://schemas.microsoft.com/office/drawing/2014/main" id="{DBB01F66-150E-26A0-2A35-9C9D10D4F952}"/>
                </a:ext>
              </a:extLst>
            </p:cNvPr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838" name="Google Shape;3838;p36">
              <a:extLst>
                <a:ext uri="{FF2B5EF4-FFF2-40B4-BE49-F238E27FC236}">
                  <a16:creationId xmlns:a16="http://schemas.microsoft.com/office/drawing/2014/main" id="{D1ADF56C-8785-9717-CFDB-BC61D6CADC38}"/>
                </a:ext>
              </a:extLst>
            </p:cNvPr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3839" name="Google Shape;3839;p36">
                <a:extLst>
                  <a:ext uri="{FF2B5EF4-FFF2-40B4-BE49-F238E27FC236}">
                    <a16:creationId xmlns:a16="http://schemas.microsoft.com/office/drawing/2014/main" id="{6E346F9D-4E97-205C-31B7-808AE5E9531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0" name="Google Shape;3840;p36">
                <a:extLst>
                  <a:ext uri="{FF2B5EF4-FFF2-40B4-BE49-F238E27FC236}">
                    <a16:creationId xmlns:a16="http://schemas.microsoft.com/office/drawing/2014/main" id="{96DDDB3B-AAE5-45CF-CAD5-7358FA424DE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1" name="Google Shape;3841;p36">
                <a:extLst>
                  <a:ext uri="{FF2B5EF4-FFF2-40B4-BE49-F238E27FC236}">
                    <a16:creationId xmlns:a16="http://schemas.microsoft.com/office/drawing/2014/main" id="{856F1BD2-2477-ADD9-0B64-FCB3524F614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2" name="Google Shape;3842;p36">
                <a:extLst>
                  <a:ext uri="{FF2B5EF4-FFF2-40B4-BE49-F238E27FC236}">
                    <a16:creationId xmlns:a16="http://schemas.microsoft.com/office/drawing/2014/main" id="{D0E83D95-C174-1419-65D1-B81BBBE8AB5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3" name="Google Shape;3843;p36">
                <a:extLst>
                  <a:ext uri="{FF2B5EF4-FFF2-40B4-BE49-F238E27FC236}">
                    <a16:creationId xmlns:a16="http://schemas.microsoft.com/office/drawing/2014/main" id="{194F2BCC-52F3-D19E-DC76-F4EA25562EB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4" name="Google Shape;3844;p36">
                <a:extLst>
                  <a:ext uri="{FF2B5EF4-FFF2-40B4-BE49-F238E27FC236}">
                    <a16:creationId xmlns:a16="http://schemas.microsoft.com/office/drawing/2014/main" id="{04F574AA-790D-62C6-D327-2760B90E82C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5" name="Google Shape;3845;p36">
                <a:extLst>
                  <a:ext uri="{FF2B5EF4-FFF2-40B4-BE49-F238E27FC236}">
                    <a16:creationId xmlns:a16="http://schemas.microsoft.com/office/drawing/2014/main" id="{B2F30531-DBC1-CA9D-68A0-6FB14821D3B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6" name="Google Shape;3846;p36">
                <a:extLst>
                  <a:ext uri="{FF2B5EF4-FFF2-40B4-BE49-F238E27FC236}">
                    <a16:creationId xmlns:a16="http://schemas.microsoft.com/office/drawing/2014/main" id="{000D4508-409E-1DC6-8124-169743F677C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7" name="Google Shape;3847;p36">
                <a:extLst>
                  <a:ext uri="{FF2B5EF4-FFF2-40B4-BE49-F238E27FC236}">
                    <a16:creationId xmlns:a16="http://schemas.microsoft.com/office/drawing/2014/main" id="{6E44BEC5-09B0-C6BA-9A45-BE9E94EA0A5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8" name="Google Shape;3848;p36">
                <a:extLst>
                  <a:ext uri="{FF2B5EF4-FFF2-40B4-BE49-F238E27FC236}">
                    <a16:creationId xmlns:a16="http://schemas.microsoft.com/office/drawing/2014/main" id="{E72FFE9B-AEBF-ADF0-14C2-A832C4DE6E1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9" name="Google Shape;3849;p36">
                <a:extLst>
                  <a:ext uri="{FF2B5EF4-FFF2-40B4-BE49-F238E27FC236}">
                    <a16:creationId xmlns:a16="http://schemas.microsoft.com/office/drawing/2014/main" id="{E33A35D5-027B-363D-B3FB-FFF27D981F3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grpSp>
        <p:nvGrpSpPr>
          <p:cNvPr id="3850" name="Google Shape;3850;p36">
            <a:extLst>
              <a:ext uri="{FF2B5EF4-FFF2-40B4-BE49-F238E27FC236}">
                <a16:creationId xmlns:a16="http://schemas.microsoft.com/office/drawing/2014/main" id="{05A492D6-F3C6-EEEE-0B83-A1D35B0128B5}"/>
              </a:ext>
            </a:extLst>
          </p:cNvPr>
          <p:cNvGrpSpPr/>
          <p:nvPr/>
        </p:nvGrpSpPr>
        <p:grpSpPr>
          <a:xfrm>
            <a:off x="8430777" y="3555682"/>
            <a:ext cx="2948097" cy="1078271"/>
            <a:chOff x="5331602" y="3459769"/>
            <a:chExt cx="2948097" cy="1078271"/>
          </a:xfrm>
        </p:grpSpPr>
        <p:grpSp>
          <p:nvGrpSpPr>
            <p:cNvPr id="3851" name="Google Shape;3851;p36">
              <a:extLst>
                <a:ext uri="{FF2B5EF4-FFF2-40B4-BE49-F238E27FC236}">
                  <a16:creationId xmlns:a16="http://schemas.microsoft.com/office/drawing/2014/main" id="{B3659E29-9029-C8E4-6689-9DD1A64ADB48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3852" name="Google Shape;3852;p36">
                <a:extLst>
                  <a:ext uri="{FF2B5EF4-FFF2-40B4-BE49-F238E27FC236}">
                    <a16:creationId xmlns:a16="http://schemas.microsoft.com/office/drawing/2014/main" id="{B63DE925-EE7F-9A31-DDB7-876E608844E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53" name="Google Shape;3853;p36">
                <a:extLst>
                  <a:ext uri="{FF2B5EF4-FFF2-40B4-BE49-F238E27FC236}">
                    <a16:creationId xmlns:a16="http://schemas.microsoft.com/office/drawing/2014/main" id="{1E00436C-EDA7-C38E-FBC7-20F05F85F91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54" name="Google Shape;3854;p36">
                <a:extLst>
                  <a:ext uri="{FF2B5EF4-FFF2-40B4-BE49-F238E27FC236}">
                    <a16:creationId xmlns:a16="http://schemas.microsoft.com/office/drawing/2014/main" id="{CE61D4C5-651F-4882-1A50-FE803457EAC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55" name="Google Shape;3855;p36">
                <a:extLst>
                  <a:ext uri="{FF2B5EF4-FFF2-40B4-BE49-F238E27FC236}">
                    <a16:creationId xmlns:a16="http://schemas.microsoft.com/office/drawing/2014/main" id="{4352EAD7-B555-0A1C-991D-3922EFE3D74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56" name="Google Shape;3856;p36">
                <a:extLst>
                  <a:ext uri="{FF2B5EF4-FFF2-40B4-BE49-F238E27FC236}">
                    <a16:creationId xmlns:a16="http://schemas.microsoft.com/office/drawing/2014/main" id="{89CB5FFB-6526-328C-E1C8-E2D78F42157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57" name="Google Shape;3857;p36">
                <a:extLst>
                  <a:ext uri="{FF2B5EF4-FFF2-40B4-BE49-F238E27FC236}">
                    <a16:creationId xmlns:a16="http://schemas.microsoft.com/office/drawing/2014/main" id="{F77DA6CC-5B2B-3154-5948-046F326862B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58" name="Google Shape;3858;p36">
                <a:extLst>
                  <a:ext uri="{FF2B5EF4-FFF2-40B4-BE49-F238E27FC236}">
                    <a16:creationId xmlns:a16="http://schemas.microsoft.com/office/drawing/2014/main" id="{151F7B62-9A46-89D8-0ADC-24B33CA2AC5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59" name="Google Shape;3859;p36">
                <a:extLst>
                  <a:ext uri="{FF2B5EF4-FFF2-40B4-BE49-F238E27FC236}">
                    <a16:creationId xmlns:a16="http://schemas.microsoft.com/office/drawing/2014/main" id="{2521F9B8-09E5-8BD9-7C59-DF3B5FEC398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0" name="Google Shape;3860;p36">
                <a:extLst>
                  <a:ext uri="{FF2B5EF4-FFF2-40B4-BE49-F238E27FC236}">
                    <a16:creationId xmlns:a16="http://schemas.microsoft.com/office/drawing/2014/main" id="{ADDB30D8-9C21-C40A-9BA6-234EFE96860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1" name="Google Shape;3861;p36">
                <a:extLst>
                  <a:ext uri="{FF2B5EF4-FFF2-40B4-BE49-F238E27FC236}">
                    <a16:creationId xmlns:a16="http://schemas.microsoft.com/office/drawing/2014/main" id="{649C01B4-E334-E064-3BE6-4AB9BFBFDC5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2" name="Google Shape;3862;p36">
                <a:extLst>
                  <a:ext uri="{FF2B5EF4-FFF2-40B4-BE49-F238E27FC236}">
                    <a16:creationId xmlns:a16="http://schemas.microsoft.com/office/drawing/2014/main" id="{6C28C7F3-CC4C-887A-A705-DFDA63BB0B2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863" name="Google Shape;3863;p36">
              <a:extLst>
                <a:ext uri="{FF2B5EF4-FFF2-40B4-BE49-F238E27FC236}">
                  <a16:creationId xmlns:a16="http://schemas.microsoft.com/office/drawing/2014/main" id="{872D42B1-EAB4-BBE0-6366-2BA9BCA3E92F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3864" name="Google Shape;3864;p36">
                <a:extLst>
                  <a:ext uri="{FF2B5EF4-FFF2-40B4-BE49-F238E27FC236}">
                    <a16:creationId xmlns:a16="http://schemas.microsoft.com/office/drawing/2014/main" id="{3A84D0C6-2B4F-40E7-02D2-59640F1D432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5" name="Google Shape;3865;p36">
                <a:extLst>
                  <a:ext uri="{FF2B5EF4-FFF2-40B4-BE49-F238E27FC236}">
                    <a16:creationId xmlns:a16="http://schemas.microsoft.com/office/drawing/2014/main" id="{C15C876C-6E88-3CDA-6BAB-EDD2EF3B4F4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6" name="Google Shape;3866;p36">
                <a:extLst>
                  <a:ext uri="{FF2B5EF4-FFF2-40B4-BE49-F238E27FC236}">
                    <a16:creationId xmlns:a16="http://schemas.microsoft.com/office/drawing/2014/main" id="{52BB90E2-4D71-814D-80C3-5CDAD56FE9E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7" name="Google Shape;3867;p36">
                <a:extLst>
                  <a:ext uri="{FF2B5EF4-FFF2-40B4-BE49-F238E27FC236}">
                    <a16:creationId xmlns:a16="http://schemas.microsoft.com/office/drawing/2014/main" id="{2AB5FDC1-F0D2-9C5F-EA16-C5885AA25E1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8" name="Google Shape;3868;p36">
                <a:extLst>
                  <a:ext uri="{FF2B5EF4-FFF2-40B4-BE49-F238E27FC236}">
                    <a16:creationId xmlns:a16="http://schemas.microsoft.com/office/drawing/2014/main" id="{78FD3A36-121A-99CC-E607-CFF1ADA64CE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9" name="Google Shape;3869;p36">
                <a:extLst>
                  <a:ext uri="{FF2B5EF4-FFF2-40B4-BE49-F238E27FC236}">
                    <a16:creationId xmlns:a16="http://schemas.microsoft.com/office/drawing/2014/main" id="{11EE7841-3B30-4788-AA4B-0D8EAB7F8D1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0" name="Google Shape;3870;p36">
                <a:extLst>
                  <a:ext uri="{FF2B5EF4-FFF2-40B4-BE49-F238E27FC236}">
                    <a16:creationId xmlns:a16="http://schemas.microsoft.com/office/drawing/2014/main" id="{C53F810C-27E2-5986-71B3-19352486A54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1" name="Google Shape;3871;p36">
                <a:extLst>
                  <a:ext uri="{FF2B5EF4-FFF2-40B4-BE49-F238E27FC236}">
                    <a16:creationId xmlns:a16="http://schemas.microsoft.com/office/drawing/2014/main" id="{143ED3CA-8B0C-C938-5984-55A9AA5C602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2" name="Google Shape;3872;p36">
                <a:extLst>
                  <a:ext uri="{FF2B5EF4-FFF2-40B4-BE49-F238E27FC236}">
                    <a16:creationId xmlns:a16="http://schemas.microsoft.com/office/drawing/2014/main" id="{887B343A-8B17-F3BD-7B08-2A84A60F971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3" name="Google Shape;3873;p36">
                <a:extLst>
                  <a:ext uri="{FF2B5EF4-FFF2-40B4-BE49-F238E27FC236}">
                    <a16:creationId xmlns:a16="http://schemas.microsoft.com/office/drawing/2014/main" id="{369372A9-565E-B03D-2544-E4475DB5510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4" name="Google Shape;3874;p36">
                <a:extLst>
                  <a:ext uri="{FF2B5EF4-FFF2-40B4-BE49-F238E27FC236}">
                    <a16:creationId xmlns:a16="http://schemas.microsoft.com/office/drawing/2014/main" id="{CC460BDF-EF97-0DD5-B86E-2A5DF209F8F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875" name="Google Shape;3875;p36">
              <a:extLst>
                <a:ext uri="{FF2B5EF4-FFF2-40B4-BE49-F238E27FC236}">
                  <a16:creationId xmlns:a16="http://schemas.microsoft.com/office/drawing/2014/main" id="{E88F177F-DBCA-54AB-9EE0-77BA161CB7F1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3876" name="Google Shape;3876;p36">
                <a:extLst>
                  <a:ext uri="{FF2B5EF4-FFF2-40B4-BE49-F238E27FC236}">
                    <a16:creationId xmlns:a16="http://schemas.microsoft.com/office/drawing/2014/main" id="{D3D13505-9EFD-569D-D45F-E708DE07602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7" name="Google Shape;3877;p36">
                <a:extLst>
                  <a:ext uri="{FF2B5EF4-FFF2-40B4-BE49-F238E27FC236}">
                    <a16:creationId xmlns:a16="http://schemas.microsoft.com/office/drawing/2014/main" id="{4945CF01-F8A5-200A-5B82-0C2DED91272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8" name="Google Shape;3878;p36">
                <a:extLst>
                  <a:ext uri="{FF2B5EF4-FFF2-40B4-BE49-F238E27FC236}">
                    <a16:creationId xmlns:a16="http://schemas.microsoft.com/office/drawing/2014/main" id="{EADAA327-C44A-5FA9-2CB4-0362EC9BC4BF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9" name="Google Shape;3879;p36">
                <a:extLst>
                  <a:ext uri="{FF2B5EF4-FFF2-40B4-BE49-F238E27FC236}">
                    <a16:creationId xmlns:a16="http://schemas.microsoft.com/office/drawing/2014/main" id="{B0621510-359D-AE78-1CE5-A38B2FF1C7D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0" name="Google Shape;3880;p36">
                <a:extLst>
                  <a:ext uri="{FF2B5EF4-FFF2-40B4-BE49-F238E27FC236}">
                    <a16:creationId xmlns:a16="http://schemas.microsoft.com/office/drawing/2014/main" id="{289271EC-4CA4-D941-3011-9A585AD790E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1" name="Google Shape;3881;p36">
                <a:extLst>
                  <a:ext uri="{FF2B5EF4-FFF2-40B4-BE49-F238E27FC236}">
                    <a16:creationId xmlns:a16="http://schemas.microsoft.com/office/drawing/2014/main" id="{19388ABD-8912-0FA0-1282-31D610B3164C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2" name="Google Shape;3882;p36">
                <a:extLst>
                  <a:ext uri="{FF2B5EF4-FFF2-40B4-BE49-F238E27FC236}">
                    <a16:creationId xmlns:a16="http://schemas.microsoft.com/office/drawing/2014/main" id="{421F41A1-3822-CB8D-64CD-14891938127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3" name="Google Shape;3883;p36">
                <a:extLst>
                  <a:ext uri="{FF2B5EF4-FFF2-40B4-BE49-F238E27FC236}">
                    <a16:creationId xmlns:a16="http://schemas.microsoft.com/office/drawing/2014/main" id="{4F633995-2F98-45A0-EA9E-9C7991D3B22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4" name="Google Shape;3884;p36">
                <a:extLst>
                  <a:ext uri="{FF2B5EF4-FFF2-40B4-BE49-F238E27FC236}">
                    <a16:creationId xmlns:a16="http://schemas.microsoft.com/office/drawing/2014/main" id="{5E09A739-67A1-CED7-D426-AA7F5AE4262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5" name="Google Shape;3885;p36">
                <a:extLst>
                  <a:ext uri="{FF2B5EF4-FFF2-40B4-BE49-F238E27FC236}">
                    <a16:creationId xmlns:a16="http://schemas.microsoft.com/office/drawing/2014/main" id="{23AD1556-0BF9-150C-0736-FAEA3833F7A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6" name="Google Shape;3886;p36">
                <a:extLst>
                  <a:ext uri="{FF2B5EF4-FFF2-40B4-BE49-F238E27FC236}">
                    <a16:creationId xmlns:a16="http://schemas.microsoft.com/office/drawing/2014/main" id="{74C2A114-5069-159E-5559-8CFB36CAA1A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887" name="Google Shape;3887;p36">
              <a:extLst>
                <a:ext uri="{FF2B5EF4-FFF2-40B4-BE49-F238E27FC236}">
                  <a16:creationId xmlns:a16="http://schemas.microsoft.com/office/drawing/2014/main" id="{B3273311-1FC4-4C27-F6EC-709AA001B55D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3888" name="Google Shape;3888;p36">
                <a:extLst>
                  <a:ext uri="{FF2B5EF4-FFF2-40B4-BE49-F238E27FC236}">
                    <a16:creationId xmlns:a16="http://schemas.microsoft.com/office/drawing/2014/main" id="{4CE4DADA-E1DE-A762-5045-3D9A641AF4B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9" name="Google Shape;3889;p36">
                <a:extLst>
                  <a:ext uri="{FF2B5EF4-FFF2-40B4-BE49-F238E27FC236}">
                    <a16:creationId xmlns:a16="http://schemas.microsoft.com/office/drawing/2014/main" id="{0BE50543-503B-FFC3-F687-78CD83702C4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0" name="Google Shape;3890;p36">
                <a:extLst>
                  <a:ext uri="{FF2B5EF4-FFF2-40B4-BE49-F238E27FC236}">
                    <a16:creationId xmlns:a16="http://schemas.microsoft.com/office/drawing/2014/main" id="{E102A3AD-20A2-ED66-8B18-04452810550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1" name="Google Shape;3891;p36">
                <a:extLst>
                  <a:ext uri="{FF2B5EF4-FFF2-40B4-BE49-F238E27FC236}">
                    <a16:creationId xmlns:a16="http://schemas.microsoft.com/office/drawing/2014/main" id="{BEFF581A-3C9A-CBB7-3C03-DC1FC5C1F6E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2" name="Google Shape;3892;p36">
                <a:extLst>
                  <a:ext uri="{FF2B5EF4-FFF2-40B4-BE49-F238E27FC236}">
                    <a16:creationId xmlns:a16="http://schemas.microsoft.com/office/drawing/2014/main" id="{146B40CE-7546-F48B-93DD-F70F87F3232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3" name="Google Shape;3893;p36">
                <a:extLst>
                  <a:ext uri="{FF2B5EF4-FFF2-40B4-BE49-F238E27FC236}">
                    <a16:creationId xmlns:a16="http://schemas.microsoft.com/office/drawing/2014/main" id="{8231C2E1-AA2F-67C1-CB1E-C059BEB9F9E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4" name="Google Shape;3894;p36">
                <a:extLst>
                  <a:ext uri="{FF2B5EF4-FFF2-40B4-BE49-F238E27FC236}">
                    <a16:creationId xmlns:a16="http://schemas.microsoft.com/office/drawing/2014/main" id="{D4198BDD-B56F-C550-831A-4F3BD5239F29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5" name="Google Shape;3895;p36">
                <a:extLst>
                  <a:ext uri="{FF2B5EF4-FFF2-40B4-BE49-F238E27FC236}">
                    <a16:creationId xmlns:a16="http://schemas.microsoft.com/office/drawing/2014/main" id="{05391E7B-2051-47EC-79C7-CC3E4BBF706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6" name="Google Shape;3896;p36">
                <a:extLst>
                  <a:ext uri="{FF2B5EF4-FFF2-40B4-BE49-F238E27FC236}">
                    <a16:creationId xmlns:a16="http://schemas.microsoft.com/office/drawing/2014/main" id="{6502B734-C3B4-F571-FCD2-A426470A47D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7" name="Google Shape;3897;p36">
                <a:extLst>
                  <a:ext uri="{FF2B5EF4-FFF2-40B4-BE49-F238E27FC236}">
                    <a16:creationId xmlns:a16="http://schemas.microsoft.com/office/drawing/2014/main" id="{C3C2F16C-0DAA-92AD-32E0-6A9AA6EA423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8" name="Google Shape;3898;p36">
                <a:extLst>
                  <a:ext uri="{FF2B5EF4-FFF2-40B4-BE49-F238E27FC236}">
                    <a16:creationId xmlns:a16="http://schemas.microsoft.com/office/drawing/2014/main" id="{E48E49F7-1667-189F-1E63-73F6394BE7E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899" name="Google Shape;3899;p36">
              <a:extLst>
                <a:ext uri="{FF2B5EF4-FFF2-40B4-BE49-F238E27FC236}">
                  <a16:creationId xmlns:a16="http://schemas.microsoft.com/office/drawing/2014/main" id="{5F1ED756-DBFB-F2E9-1089-7249FC12D8DD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3900" name="Google Shape;3900;p36">
                <a:extLst>
                  <a:ext uri="{FF2B5EF4-FFF2-40B4-BE49-F238E27FC236}">
                    <a16:creationId xmlns:a16="http://schemas.microsoft.com/office/drawing/2014/main" id="{5ED67FEF-FABE-AF55-E953-AFE47BDEF69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1" name="Google Shape;3901;p36">
                <a:extLst>
                  <a:ext uri="{FF2B5EF4-FFF2-40B4-BE49-F238E27FC236}">
                    <a16:creationId xmlns:a16="http://schemas.microsoft.com/office/drawing/2014/main" id="{B5C0CD41-807D-897C-8D10-7E5BC922240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2" name="Google Shape;3902;p36">
                <a:extLst>
                  <a:ext uri="{FF2B5EF4-FFF2-40B4-BE49-F238E27FC236}">
                    <a16:creationId xmlns:a16="http://schemas.microsoft.com/office/drawing/2014/main" id="{4A963AA3-9751-6290-1150-FCE09625A26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3" name="Google Shape;3903;p36">
                <a:extLst>
                  <a:ext uri="{FF2B5EF4-FFF2-40B4-BE49-F238E27FC236}">
                    <a16:creationId xmlns:a16="http://schemas.microsoft.com/office/drawing/2014/main" id="{236F753D-3683-05DF-E853-A7DAB220698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4" name="Google Shape;3904;p36">
                <a:extLst>
                  <a:ext uri="{FF2B5EF4-FFF2-40B4-BE49-F238E27FC236}">
                    <a16:creationId xmlns:a16="http://schemas.microsoft.com/office/drawing/2014/main" id="{9A142440-8B96-3F87-130E-6D57952AFFB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5" name="Google Shape;3905;p36">
                <a:extLst>
                  <a:ext uri="{FF2B5EF4-FFF2-40B4-BE49-F238E27FC236}">
                    <a16:creationId xmlns:a16="http://schemas.microsoft.com/office/drawing/2014/main" id="{2F5AAE67-95E5-3CFD-BE23-ACBE65EDD2E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6" name="Google Shape;3906;p36">
                <a:extLst>
                  <a:ext uri="{FF2B5EF4-FFF2-40B4-BE49-F238E27FC236}">
                    <a16:creationId xmlns:a16="http://schemas.microsoft.com/office/drawing/2014/main" id="{6078039C-57C2-15CA-9D67-510BB97561B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7" name="Google Shape;3907;p36">
                <a:extLst>
                  <a:ext uri="{FF2B5EF4-FFF2-40B4-BE49-F238E27FC236}">
                    <a16:creationId xmlns:a16="http://schemas.microsoft.com/office/drawing/2014/main" id="{E11B4B16-3D1B-BFCA-75D2-DD5241E5759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8" name="Google Shape;3908;p36">
                <a:extLst>
                  <a:ext uri="{FF2B5EF4-FFF2-40B4-BE49-F238E27FC236}">
                    <a16:creationId xmlns:a16="http://schemas.microsoft.com/office/drawing/2014/main" id="{D3FA64FD-4241-CEE0-D347-F4C1DE4EDA9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9" name="Google Shape;3909;p36">
                <a:extLst>
                  <a:ext uri="{FF2B5EF4-FFF2-40B4-BE49-F238E27FC236}">
                    <a16:creationId xmlns:a16="http://schemas.microsoft.com/office/drawing/2014/main" id="{8C477EB1-49C8-16D1-66F6-B15F51CA4C8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0" name="Google Shape;3910;p36">
                <a:extLst>
                  <a:ext uri="{FF2B5EF4-FFF2-40B4-BE49-F238E27FC236}">
                    <a16:creationId xmlns:a16="http://schemas.microsoft.com/office/drawing/2014/main" id="{5075E962-BAB3-0F9D-FD5B-DC2B9D9E8EE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11" name="Google Shape;3911;p36">
              <a:extLst>
                <a:ext uri="{FF2B5EF4-FFF2-40B4-BE49-F238E27FC236}">
                  <a16:creationId xmlns:a16="http://schemas.microsoft.com/office/drawing/2014/main" id="{9D5C2C25-B9F7-1706-3FDD-F221F5ACA2A0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3912" name="Google Shape;3912;p36">
                <a:extLst>
                  <a:ext uri="{FF2B5EF4-FFF2-40B4-BE49-F238E27FC236}">
                    <a16:creationId xmlns:a16="http://schemas.microsoft.com/office/drawing/2014/main" id="{C13051E3-3306-AD15-D823-1AD1F26F02C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3" name="Google Shape;3913;p36">
                <a:extLst>
                  <a:ext uri="{FF2B5EF4-FFF2-40B4-BE49-F238E27FC236}">
                    <a16:creationId xmlns:a16="http://schemas.microsoft.com/office/drawing/2014/main" id="{3386BAC7-6AD2-1BA2-A44B-CB4E8C1BF55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4" name="Google Shape;3914;p36">
                <a:extLst>
                  <a:ext uri="{FF2B5EF4-FFF2-40B4-BE49-F238E27FC236}">
                    <a16:creationId xmlns:a16="http://schemas.microsoft.com/office/drawing/2014/main" id="{9B490CF5-5229-B7D3-418F-A194000D357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5" name="Google Shape;3915;p36">
                <a:extLst>
                  <a:ext uri="{FF2B5EF4-FFF2-40B4-BE49-F238E27FC236}">
                    <a16:creationId xmlns:a16="http://schemas.microsoft.com/office/drawing/2014/main" id="{AF7B0472-F283-79DB-BFE3-E8BAFE6A26E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6" name="Google Shape;3916;p36">
                <a:extLst>
                  <a:ext uri="{FF2B5EF4-FFF2-40B4-BE49-F238E27FC236}">
                    <a16:creationId xmlns:a16="http://schemas.microsoft.com/office/drawing/2014/main" id="{66EB1615-E057-105A-5766-472262C2580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7" name="Google Shape;3917;p36">
                <a:extLst>
                  <a:ext uri="{FF2B5EF4-FFF2-40B4-BE49-F238E27FC236}">
                    <a16:creationId xmlns:a16="http://schemas.microsoft.com/office/drawing/2014/main" id="{6AA98F27-F74C-5849-CCED-F7B2593FB13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8" name="Google Shape;3918;p36">
                <a:extLst>
                  <a:ext uri="{FF2B5EF4-FFF2-40B4-BE49-F238E27FC236}">
                    <a16:creationId xmlns:a16="http://schemas.microsoft.com/office/drawing/2014/main" id="{398DC93B-7CD6-74DA-324E-0CE2F8A7F3C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9" name="Google Shape;3919;p36">
                <a:extLst>
                  <a:ext uri="{FF2B5EF4-FFF2-40B4-BE49-F238E27FC236}">
                    <a16:creationId xmlns:a16="http://schemas.microsoft.com/office/drawing/2014/main" id="{BAEE0FAB-875C-1BBC-2F5E-74489B341DF3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0" name="Google Shape;3920;p36">
                <a:extLst>
                  <a:ext uri="{FF2B5EF4-FFF2-40B4-BE49-F238E27FC236}">
                    <a16:creationId xmlns:a16="http://schemas.microsoft.com/office/drawing/2014/main" id="{6499A7B9-F9F8-292D-7A7C-B0EDB323D1C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1" name="Google Shape;3921;p36">
                <a:extLst>
                  <a:ext uri="{FF2B5EF4-FFF2-40B4-BE49-F238E27FC236}">
                    <a16:creationId xmlns:a16="http://schemas.microsoft.com/office/drawing/2014/main" id="{6A2733A7-F005-C6DB-547D-945F89447DE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2" name="Google Shape;3922;p36">
                <a:extLst>
                  <a:ext uri="{FF2B5EF4-FFF2-40B4-BE49-F238E27FC236}">
                    <a16:creationId xmlns:a16="http://schemas.microsoft.com/office/drawing/2014/main" id="{32A8CFF4-581B-1925-8401-D456CA91BB4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23" name="Google Shape;3923;p36">
              <a:extLst>
                <a:ext uri="{FF2B5EF4-FFF2-40B4-BE49-F238E27FC236}">
                  <a16:creationId xmlns:a16="http://schemas.microsoft.com/office/drawing/2014/main" id="{140A5313-05E5-C8CA-1B8B-1CA649C70C55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3924" name="Google Shape;3924;p36">
                <a:extLst>
                  <a:ext uri="{FF2B5EF4-FFF2-40B4-BE49-F238E27FC236}">
                    <a16:creationId xmlns:a16="http://schemas.microsoft.com/office/drawing/2014/main" id="{E879552E-2D70-21CD-AAEE-856B669B119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5" name="Google Shape;3925;p36">
                <a:extLst>
                  <a:ext uri="{FF2B5EF4-FFF2-40B4-BE49-F238E27FC236}">
                    <a16:creationId xmlns:a16="http://schemas.microsoft.com/office/drawing/2014/main" id="{E321E173-4473-E6E2-FEC7-570F2D090DA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6" name="Google Shape;3926;p36">
                <a:extLst>
                  <a:ext uri="{FF2B5EF4-FFF2-40B4-BE49-F238E27FC236}">
                    <a16:creationId xmlns:a16="http://schemas.microsoft.com/office/drawing/2014/main" id="{421CD58F-FD90-992B-C004-9FC14C3B511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7" name="Google Shape;3927;p36">
                <a:extLst>
                  <a:ext uri="{FF2B5EF4-FFF2-40B4-BE49-F238E27FC236}">
                    <a16:creationId xmlns:a16="http://schemas.microsoft.com/office/drawing/2014/main" id="{04F7FDBA-5EEA-2FB1-D392-A5D1CE5E377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8" name="Google Shape;3928;p36">
                <a:extLst>
                  <a:ext uri="{FF2B5EF4-FFF2-40B4-BE49-F238E27FC236}">
                    <a16:creationId xmlns:a16="http://schemas.microsoft.com/office/drawing/2014/main" id="{3EA1909B-01F2-B9B3-0DD2-9BA9F393723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9" name="Google Shape;3929;p36">
                <a:extLst>
                  <a:ext uri="{FF2B5EF4-FFF2-40B4-BE49-F238E27FC236}">
                    <a16:creationId xmlns:a16="http://schemas.microsoft.com/office/drawing/2014/main" id="{5198FBDF-CC79-0190-1ACD-D7D693BAA1B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0" name="Google Shape;3930;p36">
                <a:extLst>
                  <a:ext uri="{FF2B5EF4-FFF2-40B4-BE49-F238E27FC236}">
                    <a16:creationId xmlns:a16="http://schemas.microsoft.com/office/drawing/2014/main" id="{2C8AB083-5371-A939-D0A8-03356D609D7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1" name="Google Shape;3931;p36">
                <a:extLst>
                  <a:ext uri="{FF2B5EF4-FFF2-40B4-BE49-F238E27FC236}">
                    <a16:creationId xmlns:a16="http://schemas.microsoft.com/office/drawing/2014/main" id="{1132F42D-0E87-0E10-7649-74E6E66FFCA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2" name="Google Shape;3932;p36">
                <a:extLst>
                  <a:ext uri="{FF2B5EF4-FFF2-40B4-BE49-F238E27FC236}">
                    <a16:creationId xmlns:a16="http://schemas.microsoft.com/office/drawing/2014/main" id="{6044832F-5834-39BC-1875-F06DCF6EE88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3" name="Google Shape;3933;p36">
                <a:extLst>
                  <a:ext uri="{FF2B5EF4-FFF2-40B4-BE49-F238E27FC236}">
                    <a16:creationId xmlns:a16="http://schemas.microsoft.com/office/drawing/2014/main" id="{97B94EDE-1939-0DED-FCC0-4ECA2379FC6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4" name="Google Shape;3934;p36">
                <a:extLst>
                  <a:ext uri="{FF2B5EF4-FFF2-40B4-BE49-F238E27FC236}">
                    <a16:creationId xmlns:a16="http://schemas.microsoft.com/office/drawing/2014/main" id="{A56C998E-A446-57A5-53EB-486D97DFA53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35" name="Google Shape;3935;p36">
              <a:extLst>
                <a:ext uri="{FF2B5EF4-FFF2-40B4-BE49-F238E27FC236}">
                  <a16:creationId xmlns:a16="http://schemas.microsoft.com/office/drawing/2014/main" id="{3FC60FC6-8258-6058-1EC1-90FC1DAEE51C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3936" name="Google Shape;3936;p36">
                <a:extLst>
                  <a:ext uri="{FF2B5EF4-FFF2-40B4-BE49-F238E27FC236}">
                    <a16:creationId xmlns:a16="http://schemas.microsoft.com/office/drawing/2014/main" id="{50BF7C2B-A374-2154-EB7B-C46C8781129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7" name="Google Shape;3937;p36">
                <a:extLst>
                  <a:ext uri="{FF2B5EF4-FFF2-40B4-BE49-F238E27FC236}">
                    <a16:creationId xmlns:a16="http://schemas.microsoft.com/office/drawing/2014/main" id="{F65B3806-D6C4-0F3D-FD49-ACEAE6840ED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8" name="Google Shape;3938;p36">
                <a:extLst>
                  <a:ext uri="{FF2B5EF4-FFF2-40B4-BE49-F238E27FC236}">
                    <a16:creationId xmlns:a16="http://schemas.microsoft.com/office/drawing/2014/main" id="{C248141E-5E8B-73DF-00C1-68573DF73F1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9" name="Google Shape;3939;p36">
                <a:extLst>
                  <a:ext uri="{FF2B5EF4-FFF2-40B4-BE49-F238E27FC236}">
                    <a16:creationId xmlns:a16="http://schemas.microsoft.com/office/drawing/2014/main" id="{66E651FB-39B6-3192-9FC4-1BADD43A2C9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0" name="Google Shape;3940;p36">
                <a:extLst>
                  <a:ext uri="{FF2B5EF4-FFF2-40B4-BE49-F238E27FC236}">
                    <a16:creationId xmlns:a16="http://schemas.microsoft.com/office/drawing/2014/main" id="{3623D5AD-D1E9-8806-88EC-8CD28FFE257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1" name="Google Shape;3941;p36">
                <a:extLst>
                  <a:ext uri="{FF2B5EF4-FFF2-40B4-BE49-F238E27FC236}">
                    <a16:creationId xmlns:a16="http://schemas.microsoft.com/office/drawing/2014/main" id="{80C1580F-541D-0679-AEB8-A5FD4B3D2FF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2" name="Google Shape;3942;p36">
                <a:extLst>
                  <a:ext uri="{FF2B5EF4-FFF2-40B4-BE49-F238E27FC236}">
                    <a16:creationId xmlns:a16="http://schemas.microsoft.com/office/drawing/2014/main" id="{19B2E686-33AE-CC5B-9C73-4A3DEBB2B57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3" name="Google Shape;3943;p36">
                <a:extLst>
                  <a:ext uri="{FF2B5EF4-FFF2-40B4-BE49-F238E27FC236}">
                    <a16:creationId xmlns:a16="http://schemas.microsoft.com/office/drawing/2014/main" id="{3B599F5F-E7D0-113C-8020-6D17C758A34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4" name="Google Shape;3944;p36">
                <a:extLst>
                  <a:ext uri="{FF2B5EF4-FFF2-40B4-BE49-F238E27FC236}">
                    <a16:creationId xmlns:a16="http://schemas.microsoft.com/office/drawing/2014/main" id="{646B20A4-2065-19CA-4FD6-BC0951D50BE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5" name="Google Shape;3945;p36">
                <a:extLst>
                  <a:ext uri="{FF2B5EF4-FFF2-40B4-BE49-F238E27FC236}">
                    <a16:creationId xmlns:a16="http://schemas.microsoft.com/office/drawing/2014/main" id="{3977CCA0-BEAB-5512-7C46-490EA1C781F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6" name="Google Shape;3946;p36">
                <a:extLst>
                  <a:ext uri="{FF2B5EF4-FFF2-40B4-BE49-F238E27FC236}">
                    <a16:creationId xmlns:a16="http://schemas.microsoft.com/office/drawing/2014/main" id="{77947947-6A57-1D6B-1A7D-B79B7E95926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47" name="Google Shape;3947;p36">
              <a:extLst>
                <a:ext uri="{FF2B5EF4-FFF2-40B4-BE49-F238E27FC236}">
                  <a16:creationId xmlns:a16="http://schemas.microsoft.com/office/drawing/2014/main" id="{7ACD037F-A9A5-3CF9-567F-E15B8E395C2D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3948" name="Google Shape;3948;p36">
                <a:extLst>
                  <a:ext uri="{FF2B5EF4-FFF2-40B4-BE49-F238E27FC236}">
                    <a16:creationId xmlns:a16="http://schemas.microsoft.com/office/drawing/2014/main" id="{D6B95F65-0B59-549D-F04A-C7B9EC4BF52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9" name="Google Shape;3949;p36">
                <a:extLst>
                  <a:ext uri="{FF2B5EF4-FFF2-40B4-BE49-F238E27FC236}">
                    <a16:creationId xmlns:a16="http://schemas.microsoft.com/office/drawing/2014/main" id="{5E085CD8-31F5-9F98-A1D2-29F09327D05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0" name="Google Shape;3950;p36">
                <a:extLst>
                  <a:ext uri="{FF2B5EF4-FFF2-40B4-BE49-F238E27FC236}">
                    <a16:creationId xmlns:a16="http://schemas.microsoft.com/office/drawing/2014/main" id="{9BD1652D-7290-4ABB-1CEC-4D38E0CF31C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1" name="Google Shape;3951;p36">
                <a:extLst>
                  <a:ext uri="{FF2B5EF4-FFF2-40B4-BE49-F238E27FC236}">
                    <a16:creationId xmlns:a16="http://schemas.microsoft.com/office/drawing/2014/main" id="{718CA887-DFE8-41D3-0DB2-28C9ACEC500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2" name="Google Shape;3952;p36">
                <a:extLst>
                  <a:ext uri="{FF2B5EF4-FFF2-40B4-BE49-F238E27FC236}">
                    <a16:creationId xmlns:a16="http://schemas.microsoft.com/office/drawing/2014/main" id="{DA2B35D2-EC48-6F49-9F9C-14789E9A774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3" name="Google Shape;3953;p36">
                <a:extLst>
                  <a:ext uri="{FF2B5EF4-FFF2-40B4-BE49-F238E27FC236}">
                    <a16:creationId xmlns:a16="http://schemas.microsoft.com/office/drawing/2014/main" id="{A9266E00-C070-B9AA-D3C8-76524DB9355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4" name="Google Shape;3954;p36">
                <a:extLst>
                  <a:ext uri="{FF2B5EF4-FFF2-40B4-BE49-F238E27FC236}">
                    <a16:creationId xmlns:a16="http://schemas.microsoft.com/office/drawing/2014/main" id="{34AF8530-C83B-8740-18C1-B96F13402E7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5" name="Google Shape;3955;p36">
                <a:extLst>
                  <a:ext uri="{FF2B5EF4-FFF2-40B4-BE49-F238E27FC236}">
                    <a16:creationId xmlns:a16="http://schemas.microsoft.com/office/drawing/2014/main" id="{26344DE6-9500-126B-BB67-225C65219C2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6" name="Google Shape;3956;p36">
                <a:extLst>
                  <a:ext uri="{FF2B5EF4-FFF2-40B4-BE49-F238E27FC236}">
                    <a16:creationId xmlns:a16="http://schemas.microsoft.com/office/drawing/2014/main" id="{AFA822C9-ACB9-3A4C-15AD-B06F468B3A3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7" name="Google Shape;3957;p36">
                <a:extLst>
                  <a:ext uri="{FF2B5EF4-FFF2-40B4-BE49-F238E27FC236}">
                    <a16:creationId xmlns:a16="http://schemas.microsoft.com/office/drawing/2014/main" id="{2C72589F-1DEF-376D-D4AC-4BA95D70B43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8" name="Google Shape;3958;p36">
                <a:extLst>
                  <a:ext uri="{FF2B5EF4-FFF2-40B4-BE49-F238E27FC236}">
                    <a16:creationId xmlns:a16="http://schemas.microsoft.com/office/drawing/2014/main" id="{FB07375F-E54F-568E-BB4D-1D4C14ECA50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59" name="Google Shape;3959;p36">
              <a:extLst>
                <a:ext uri="{FF2B5EF4-FFF2-40B4-BE49-F238E27FC236}">
                  <a16:creationId xmlns:a16="http://schemas.microsoft.com/office/drawing/2014/main" id="{06DC440C-C1D2-AD1E-B6D4-B0CDC6C45D71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3960" name="Google Shape;3960;p36">
                <a:extLst>
                  <a:ext uri="{FF2B5EF4-FFF2-40B4-BE49-F238E27FC236}">
                    <a16:creationId xmlns:a16="http://schemas.microsoft.com/office/drawing/2014/main" id="{0D975DAC-B3EB-6B97-B646-2F7ECF6F123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1" name="Google Shape;3961;p36">
                <a:extLst>
                  <a:ext uri="{FF2B5EF4-FFF2-40B4-BE49-F238E27FC236}">
                    <a16:creationId xmlns:a16="http://schemas.microsoft.com/office/drawing/2014/main" id="{F2334D54-3F69-2219-D409-2666E098B99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2" name="Google Shape;3962;p36">
                <a:extLst>
                  <a:ext uri="{FF2B5EF4-FFF2-40B4-BE49-F238E27FC236}">
                    <a16:creationId xmlns:a16="http://schemas.microsoft.com/office/drawing/2014/main" id="{B272F082-F718-5072-8C79-49F9DC96F04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3" name="Google Shape;3963;p36">
                <a:extLst>
                  <a:ext uri="{FF2B5EF4-FFF2-40B4-BE49-F238E27FC236}">
                    <a16:creationId xmlns:a16="http://schemas.microsoft.com/office/drawing/2014/main" id="{BE2247B8-53CC-314A-2886-18530BD27255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4" name="Google Shape;3964;p36">
                <a:extLst>
                  <a:ext uri="{FF2B5EF4-FFF2-40B4-BE49-F238E27FC236}">
                    <a16:creationId xmlns:a16="http://schemas.microsoft.com/office/drawing/2014/main" id="{A841A773-BCA5-8DA3-F9A2-7D284B16ABC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5" name="Google Shape;3965;p36">
                <a:extLst>
                  <a:ext uri="{FF2B5EF4-FFF2-40B4-BE49-F238E27FC236}">
                    <a16:creationId xmlns:a16="http://schemas.microsoft.com/office/drawing/2014/main" id="{5A503D5E-FE34-39DB-0BEB-DCEAE858E4D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6" name="Google Shape;3966;p36">
                <a:extLst>
                  <a:ext uri="{FF2B5EF4-FFF2-40B4-BE49-F238E27FC236}">
                    <a16:creationId xmlns:a16="http://schemas.microsoft.com/office/drawing/2014/main" id="{74710BD4-E4CC-3240-5F31-5C63A9323DF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7" name="Google Shape;3967;p36">
                <a:extLst>
                  <a:ext uri="{FF2B5EF4-FFF2-40B4-BE49-F238E27FC236}">
                    <a16:creationId xmlns:a16="http://schemas.microsoft.com/office/drawing/2014/main" id="{05454646-FC62-DB17-620F-0F5CD88C270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8" name="Google Shape;3968;p36">
                <a:extLst>
                  <a:ext uri="{FF2B5EF4-FFF2-40B4-BE49-F238E27FC236}">
                    <a16:creationId xmlns:a16="http://schemas.microsoft.com/office/drawing/2014/main" id="{C46230A4-C56C-6EE8-7197-2765E204DC4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9" name="Google Shape;3969;p36">
                <a:extLst>
                  <a:ext uri="{FF2B5EF4-FFF2-40B4-BE49-F238E27FC236}">
                    <a16:creationId xmlns:a16="http://schemas.microsoft.com/office/drawing/2014/main" id="{A8484C02-5818-136A-4968-5148F115094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0" name="Google Shape;3970;p36">
                <a:extLst>
                  <a:ext uri="{FF2B5EF4-FFF2-40B4-BE49-F238E27FC236}">
                    <a16:creationId xmlns:a16="http://schemas.microsoft.com/office/drawing/2014/main" id="{81E2EF85-F8CA-74B3-82A2-A2A7A562F2C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71" name="Google Shape;3971;p36">
              <a:extLst>
                <a:ext uri="{FF2B5EF4-FFF2-40B4-BE49-F238E27FC236}">
                  <a16:creationId xmlns:a16="http://schemas.microsoft.com/office/drawing/2014/main" id="{3B5FCA8A-ADD3-379C-F611-138F078A75AF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3972" name="Google Shape;3972;p36">
                <a:extLst>
                  <a:ext uri="{FF2B5EF4-FFF2-40B4-BE49-F238E27FC236}">
                    <a16:creationId xmlns:a16="http://schemas.microsoft.com/office/drawing/2014/main" id="{E407C9E3-2AD2-3ED0-52FF-E684574C664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3" name="Google Shape;3973;p36">
                <a:extLst>
                  <a:ext uri="{FF2B5EF4-FFF2-40B4-BE49-F238E27FC236}">
                    <a16:creationId xmlns:a16="http://schemas.microsoft.com/office/drawing/2014/main" id="{00BCD610-1836-E9B6-ABBA-C5F60137445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4" name="Google Shape;3974;p36">
                <a:extLst>
                  <a:ext uri="{FF2B5EF4-FFF2-40B4-BE49-F238E27FC236}">
                    <a16:creationId xmlns:a16="http://schemas.microsoft.com/office/drawing/2014/main" id="{53A3DDBA-786E-3233-AB7C-0D9F23DA6DA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5" name="Google Shape;3975;p36">
                <a:extLst>
                  <a:ext uri="{FF2B5EF4-FFF2-40B4-BE49-F238E27FC236}">
                    <a16:creationId xmlns:a16="http://schemas.microsoft.com/office/drawing/2014/main" id="{932B171E-EAE1-2CAC-712B-457A9018926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6" name="Google Shape;3976;p36">
                <a:extLst>
                  <a:ext uri="{FF2B5EF4-FFF2-40B4-BE49-F238E27FC236}">
                    <a16:creationId xmlns:a16="http://schemas.microsoft.com/office/drawing/2014/main" id="{A9EE2F11-DAE8-9756-43A8-05E89AE8039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7" name="Google Shape;3977;p36">
                <a:extLst>
                  <a:ext uri="{FF2B5EF4-FFF2-40B4-BE49-F238E27FC236}">
                    <a16:creationId xmlns:a16="http://schemas.microsoft.com/office/drawing/2014/main" id="{D5DA577A-78DA-39F6-56E6-3139EE905E8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8" name="Google Shape;3978;p36">
                <a:extLst>
                  <a:ext uri="{FF2B5EF4-FFF2-40B4-BE49-F238E27FC236}">
                    <a16:creationId xmlns:a16="http://schemas.microsoft.com/office/drawing/2014/main" id="{8D323CEF-ED5A-13C7-5F5A-4AC8BA8EEFF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9" name="Google Shape;3979;p36">
                <a:extLst>
                  <a:ext uri="{FF2B5EF4-FFF2-40B4-BE49-F238E27FC236}">
                    <a16:creationId xmlns:a16="http://schemas.microsoft.com/office/drawing/2014/main" id="{AA94513A-E5AB-C052-757B-99FD54C5E26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0" name="Google Shape;3980;p36">
                <a:extLst>
                  <a:ext uri="{FF2B5EF4-FFF2-40B4-BE49-F238E27FC236}">
                    <a16:creationId xmlns:a16="http://schemas.microsoft.com/office/drawing/2014/main" id="{6B3F225D-A97C-5C4A-F987-F15A55AD209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1" name="Google Shape;3981;p36">
                <a:extLst>
                  <a:ext uri="{FF2B5EF4-FFF2-40B4-BE49-F238E27FC236}">
                    <a16:creationId xmlns:a16="http://schemas.microsoft.com/office/drawing/2014/main" id="{1DFBFD11-6B4E-FBC4-F807-A73E2C518E3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2" name="Google Shape;3982;p36">
                <a:extLst>
                  <a:ext uri="{FF2B5EF4-FFF2-40B4-BE49-F238E27FC236}">
                    <a16:creationId xmlns:a16="http://schemas.microsoft.com/office/drawing/2014/main" id="{53DB9980-3737-1DB6-4C2A-4AC00833883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83" name="Google Shape;3983;p36">
              <a:extLst>
                <a:ext uri="{FF2B5EF4-FFF2-40B4-BE49-F238E27FC236}">
                  <a16:creationId xmlns:a16="http://schemas.microsoft.com/office/drawing/2014/main" id="{59A3670B-044A-3F39-4B2F-A7B2C4EE3DE9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3984" name="Google Shape;3984;p36">
                <a:extLst>
                  <a:ext uri="{FF2B5EF4-FFF2-40B4-BE49-F238E27FC236}">
                    <a16:creationId xmlns:a16="http://schemas.microsoft.com/office/drawing/2014/main" id="{FCE9B4CA-DAD8-00A6-66B2-8617C9D8AC2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5" name="Google Shape;3985;p36">
                <a:extLst>
                  <a:ext uri="{FF2B5EF4-FFF2-40B4-BE49-F238E27FC236}">
                    <a16:creationId xmlns:a16="http://schemas.microsoft.com/office/drawing/2014/main" id="{31C5AB3D-670C-5527-66BC-ECFA59A02FF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6" name="Google Shape;3986;p36">
                <a:extLst>
                  <a:ext uri="{FF2B5EF4-FFF2-40B4-BE49-F238E27FC236}">
                    <a16:creationId xmlns:a16="http://schemas.microsoft.com/office/drawing/2014/main" id="{935F0CE9-4B8B-1DE3-391E-4EDD2CCB8D0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7" name="Google Shape;3987;p36">
                <a:extLst>
                  <a:ext uri="{FF2B5EF4-FFF2-40B4-BE49-F238E27FC236}">
                    <a16:creationId xmlns:a16="http://schemas.microsoft.com/office/drawing/2014/main" id="{348269DF-8931-DE6B-5EA7-54D8474D8DB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8" name="Google Shape;3988;p36">
                <a:extLst>
                  <a:ext uri="{FF2B5EF4-FFF2-40B4-BE49-F238E27FC236}">
                    <a16:creationId xmlns:a16="http://schemas.microsoft.com/office/drawing/2014/main" id="{CC17179C-EBE1-F5E0-5A90-61E58A9C0BF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9" name="Google Shape;3989;p36">
                <a:extLst>
                  <a:ext uri="{FF2B5EF4-FFF2-40B4-BE49-F238E27FC236}">
                    <a16:creationId xmlns:a16="http://schemas.microsoft.com/office/drawing/2014/main" id="{58BC923D-FE6A-1577-8285-F672D124FEA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0" name="Google Shape;3990;p36">
                <a:extLst>
                  <a:ext uri="{FF2B5EF4-FFF2-40B4-BE49-F238E27FC236}">
                    <a16:creationId xmlns:a16="http://schemas.microsoft.com/office/drawing/2014/main" id="{1A6B180A-2CFD-422B-CF71-2EA4E4114F7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1" name="Google Shape;3991;p36">
                <a:extLst>
                  <a:ext uri="{FF2B5EF4-FFF2-40B4-BE49-F238E27FC236}">
                    <a16:creationId xmlns:a16="http://schemas.microsoft.com/office/drawing/2014/main" id="{1E767321-EB7F-5131-E3C4-FD9B6F38CEA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2" name="Google Shape;3992;p36">
                <a:extLst>
                  <a:ext uri="{FF2B5EF4-FFF2-40B4-BE49-F238E27FC236}">
                    <a16:creationId xmlns:a16="http://schemas.microsoft.com/office/drawing/2014/main" id="{6B6BBF8A-F8CB-CD5B-AB5B-B69462A168F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3" name="Google Shape;3993;p36">
                <a:extLst>
                  <a:ext uri="{FF2B5EF4-FFF2-40B4-BE49-F238E27FC236}">
                    <a16:creationId xmlns:a16="http://schemas.microsoft.com/office/drawing/2014/main" id="{2BA33649-0E02-28A4-3BFD-8D7D4375AD3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4" name="Google Shape;3994;p36">
                <a:extLst>
                  <a:ext uri="{FF2B5EF4-FFF2-40B4-BE49-F238E27FC236}">
                    <a16:creationId xmlns:a16="http://schemas.microsoft.com/office/drawing/2014/main" id="{6E5C16B8-562D-2540-DDAD-61120C8F8EB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95" name="Google Shape;3995;p36">
              <a:extLst>
                <a:ext uri="{FF2B5EF4-FFF2-40B4-BE49-F238E27FC236}">
                  <a16:creationId xmlns:a16="http://schemas.microsoft.com/office/drawing/2014/main" id="{90913652-7241-CFC7-FD3A-41D7ABCD2E0A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3996" name="Google Shape;3996;p36">
                <a:extLst>
                  <a:ext uri="{FF2B5EF4-FFF2-40B4-BE49-F238E27FC236}">
                    <a16:creationId xmlns:a16="http://schemas.microsoft.com/office/drawing/2014/main" id="{3BF958BD-50E5-F82D-76F3-55387486591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7" name="Google Shape;3997;p36">
                <a:extLst>
                  <a:ext uri="{FF2B5EF4-FFF2-40B4-BE49-F238E27FC236}">
                    <a16:creationId xmlns:a16="http://schemas.microsoft.com/office/drawing/2014/main" id="{E056D2CE-902C-5C39-60A1-D27DE9E065F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8" name="Google Shape;3998;p36">
                <a:extLst>
                  <a:ext uri="{FF2B5EF4-FFF2-40B4-BE49-F238E27FC236}">
                    <a16:creationId xmlns:a16="http://schemas.microsoft.com/office/drawing/2014/main" id="{F3B19952-9357-D8B6-BEE3-1DBCCEDE8A0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9" name="Google Shape;3999;p36">
                <a:extLst>
                  <a:ext uri="{FF2B5EF4-FFF2-40B4-BE49-F238E27FC236}">
                    <a16:creationId xmlns:a16="http://schemas.microsoft.com/office/drawing/2014/main" id="{8E91DA9C-F649-4D44-73EC-2E24BDF56A2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00" name="Google Shape;4000;p36">
                <a:extLst>
                  <a:ext uri="{FF2B5EF4-FFF2-40B4-BE49-F238E27FC236}">
                    <a16:creationId xmlns:a16="http://schemas.microsoft.com/office/drawing/2014/main" id="{7F194CDC-7882-7FE8-17AD-C89CC8D7650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01" name="Google Shape;4001;p36">
                <a:extLst>
                  <a:ext uri="{FF2B5EF4-FFF2-40B4-BE49-F238E27FC236}">
                    <a16:creationId xmlns:a16="http://schemas.microsoft.com/office/drawing/2014/main" id="{C12F3215-17F5-0DEF-1996-F10C4CA5632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02" name="Google Shape;4002;p36">
                <a:extLst>
                  <a:ext uri="{FF2B5EF4-FFF2-40B4-BE49-F238E27FC236}">
                    <a16:creationId xmlns:a16="http://schemas.microsoft.com/office/drawing/2014/main" id="{0A5F5F03-DC38-E868-4699-FC0F58B5201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03" name="Google Shape;4003;p36">
                <a:extLst>
                  <a:ext uri="{FF2B5EF4-FFF2-40B4-BE49-F238E27FC236}">
                    <a16:creationId xmlns:a16="http://schemas.microsoft.com/office/drawing/2014/main" id="{0436ABAC-A475-E4FF-05AC-B9F4B775588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04" name="Google Shape;4004;p36">
                <a:extLst>
                  <a:ext uri="{FF2B5EF4-FFF2-40B4-BE49-F238E27FC236}">
                    <a16:creationId xmlns:a16="http://schemas.microsoft.com/office/drawing/2014/main" id="{5D8A28C7-E318-7D05-086E-3E47E1D8B8C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05" name="Google Shape;4005;p36">
                <a:extLst>
                  <a:ext uri="{FF2B5EF4-FFF2-40B4-BE49-F238E27FC236}">
                    <a16:creationId xmlns:a16="http://schemas.microsoft.com/office/drawing/2014/main" id="{5146D790-3CDC-ADA4-3B7B-8774DFB6197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06" name="Google Shape;4006;p36">
                <a:extLst>
                  <a:ext uri="{FF2B5EF4-FFF2-40B4-BE49-F238E27FC236}">
                    <a16:creationId xmlns:a16="http://schemas.microsoft.com/office/drawing/2014/main" id="{298691E3-470E-8A54-ABCF-DCE32EDF1FD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grpSp>
        <p:nvGrpSpPr>
          <p:cNvPr id="4007" name="Google Shape;4007;p36">
            <a:extLst>
              <a:ext uri="{FF2B5EF4-FFF2-40B4-BE49-F238E27FC236}">
                <a16:creationId xmlns:a16="http://schemas.microsoft.com/office/drawing/2014/main" id="{43A3B213-7A75-753A-CFB1-5B0993F92507}"/>
              </a:ext>
            </a:extLst>
          </p:cNvPr>
          <p:cNvGrpSpPr/>
          <p:nvPr/>
        </p:nvGrpSpPr>
        <p:grpSpPr>
          <a:xfrm flipH="1">
            <a:off x="-2234873" y="3555682"/>
            <a:ext cx="2948097" cy="1078271"/>
            <a:chOff x="5331602" y="3459769"/>
            <a:chExt cx="2948097" cy="1078271"/>
          </a:xfrm>
        </p:grpSpPr>
        <p:grpSp>
          <p:nvGrpSpPr>
            <p:cNvPr id="4008" name="Google Shape;4008;p36">
              <a:extLst>
                <a:ext uri="{FF2B5EF4-FFF2-40B4-BE49-F238E27FC236}">
                  <a16:creationId xmlns:a16="http://schemas.microsoft.com/office/drawing/2014/main" id="{E6FC356F-9A10-74DC-54B8-9ECEDD450F95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009" name="Google Shape;4009;p36">
                <a:extLst>
                  <a:ext uri="{FF2B5EF4-FFF2-40B4-BE49-F238E27FC236}">
                    <a16:creationId xmlns:a16="http://schemas.microsoft.com/office/drawing/2014/main" id="{E983A7FF-BF18-0E3D-217D-74089DA0332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0" name="Google Shape;4010;p36">
                <a:extLst>
                  <a:ext uri="{FF2B5EF4-FFF2-40B4-BE49-F238E27FC236}">
                    <a16:creationId xmlns:a16="http://schemas.microsoft.com/office/drawing/2014/main" id="{B6FBF387-08E1-DD10-2325-0DE9C6C2310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1" name="Google Shape;4011;p36">
                <a:extLst>
                  <a:ext uri="{FF2B5EF4-FFF2-40B4-BE49-F238E27FC236}">
                    <a16:creationId xmlns:a16="http://schemas.microsoft.com/office/drawing/2014/main" id="{85A3B0B0-E5C9-7E11-7453-91BE22A86E3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2" name="Google Shape;4012;p36">
                <a:extLst>
                  <a:ext uri="{FF2B5EF4-FFF2-40B4-BE49-F238E27FC236}">
                    <a16:creationId xmlns:a16="http://schemas.microsoft.com/office/drawing/2014/main" id="{C2B9CFC7-507A-7B39-6A2E-E740C761519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3" name="Google Shape;4013;p36">
                <a:extLst>
                  <a:ext uri="{FF2B5EF4-FFF2-40B4-BE49-F238E27FC236}">
                    <a16:creationId xmlns:a16="http://schemas.microsoft.com/office/drawing/2014/main" id="{03715C07-01B6-859E-FF1B-476E75C103C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4" name="Google Shape;4014;p36">
                <a:extLst>
                  <a:ext uri="{FF2B5EF4-FFF2-40B4-BE49-F238E27FC236}">
                    <a16:creationId xmlns:a16="http://schemas.microsoft.com/office/drawing/2014/main" id="{C847EBBD-B307-AFE2-D725-E2B60B03B67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5" name="Google Shape;4015;p36">
                <a:extLst>
                  <a:ext uri="{FF2B5EF4-FFF2-40B4-BE49-F238E27FC236}">
                    <a16:creationId xmlns:a16="http://schemas.microsoft.com/office/drawing/2014/main" id="{EA044CE8-2974-99AF-63B7-D8AD8B96B38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6" name="Google Shape;4016;p36">
                <a:extLst>
                  <a:ext uri="{FF2B5EF4-FFF2-40B4-BE49-F238E27FC236}">
                    <a16:creationId xmlns:a16="http://schemas.microsoft.com/office/drawing/2014/main" id="{6FC4BBCB-4696-533C-220E-77BB801C1DF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7" name="Google Shape;4017;p36">
                <a:extLst>
                  <a:ext uri="{FF2B5EF4-FFF2-40B4-BE49-F238E27FC236}">
                    <a16:creationId xmlns:a16="http://schemas.microsoft.com/office/drawing/2014/main" id="{88218D39-DE1B-0542-0F67-908DEB0B6B9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8" name="Google Shape;4018;p36">
                <a:extLst>
                  <a:ext uri="{FF2B5EF4-FFF2-40B4-BE49-F238E27FC236}">
                    <a16:creationId xmlns:a16="http://schemas.microsoft.com/office/drawing/2014/main" id="{8AFFD966-8EBE-09A8-572C-68CD9645FEF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9" name="Google Shape;4019;p36">
                <a:extLst>
                  <a:ext uri="{FF2B5EF4-FFF2-40B4-BE49-F238E27FC236}">
                    <a16:creationId xmlns:a16="http://schemas.microsoft.com/office/drawing/2014/main" id="{DB589E09-2C65-A9C9-2514-EF33778FE2E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020" name="Google Shape;4020;p36">
              <a:extLst>
                <a:ext uri="{FF2B5EF4-FFF2-40B4-BE49-F238E27FC236}">
                  <a16:creationId xmlns:a16="http://schemas.microsoft.com/office/drawing/2014/main" id="{88867268-4453-B1D4-F54A-7235CD406632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021" name="Google Shape;4021;p36">
                <a:extLst>
                  <a:ext uri="{FF2B5EF4-FFF2-40B4-BE49-F238E27FC236}">
                    <a16:creationId xmlns:a16="http://schemas.microsoft.com/office/drawing/2014/main" id="{33201AF3-132E-AFC6-5283-0967A53C0A7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2" name="Google Shape;4022;p36">
                <a:extLst>
                  <a:ext uri="{FF2B5EF4-FFF2-40B4-BE49-F238E27FC236}">
                    <a16:creationId xmlns:a16="http://schemas.microsoft.com/office/drawing/2014/main" id="{7B8E4A54-494C-325B-41EF-00493BBA734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3" name="Google Shape;4023;p36">
                <a:extLst>
                  <a:ext uri="{FF2B5EF4-FFF2-40B4-BE49-F238E27FC236}">
                    <a16:creationId xmlns:a16="http://schemas.microsoft.com/office/drawing/2014/main" id="{DD1C70A4-27CD-A98E-074F-2070DD3871E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4" name="Google Shape;4024;p36">
                <a:extLst>
                  <a:ext uri="{FF2B5EF4-FFF2-40B4-BE49-F238E27FC236}">
                    <a16:creationId xmlns:a16="http://schemas.microsoft.com/office/drawing/2014/main" id="{84D97B22-8AD1-1EC5-3860-3217CA15D36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5" name="Google Shape;4025;p36">
                <a:extLst>
                  <a:ext uri="{FF2B5EF4-FFF2-40B4-BE49-F238E27FC236}">
                    <a16:creationId xmlns:a16="http://schemas.microsoft.com/office/drawing/2014/main" id="{CE87527B-5ED0-39D6-5369-C774CBD8B19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6" name="Google Shape;4026;p36">
                <a:extLst>
                  <a:ext uri="{FF2B5EF4-FFF2-40B4-BE49-F238E27FC236}">
                    <a16:creationId xmlns:a16="http://schemas.microsoft.com/office/drawing/2014/main" id="{B137381D-F44F-70C6-9687-3EDC8FCF6F0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7" name="Google Shape;4027;p36">
                <a:extLst>
                  <a:ext uri="{FF2B5EF4-FFF2-40B4-BE49-F238E27FC236}">
                    <a16:creationId xmlns:a16="http://schemas.microsoft.com/office/drawing/2014/main" id="{BA2891BB-B5D2-22E3-EE49-D7762951C39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8" name="Google Shape;4028;p36">
                <a:extLst>
                  <a:ext uri="{FF2B5EF4-FFF2-40B4-BE49-F238E27FC236}">
                    <a16:creationId xmlns:a16="http://schemas.microsoft.com/office/drawing/2014/main" id="{9DEAB3BF-2FC0-2EAB-61F3-909FF7E86E2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9" name="Google Shape;4029;p36">
                <a:extLst>
                  <a:ext uri="{FF2B5EF4-FFF2-40B4-BE49-F238E27FC236}">
                    <a16:creationId xmlns:a16="http://schemas.microsoft.com/office/drawing/2014/main" id="{4D6A7674-1C24-898E-2DBD-55AD735DFFF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0" name="Google Shape;4030;p36">
                <a:extLst>
                  <a:ext uri="{FF2B5EF4-FFF2-40B4-BE49-F238E27FC236}">
                    <a16:creationId xmlns:a16="http://schemas.microsoft.com/office/drawing/2014/main" id="{7DD55F9C-4B28-FBF4-BF51-848A5FA2ED75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1" name="Google Shape;4031;p36">
                <a:extLst>
                  <a:ext uri="{FF2B5EF4-FFF2-40B4-BE49-F238E27FC236}">
                    <a16:creationId xmlns:a16="http://schemas.microsoft.com/office/drawing/2014/main" id="{E3A5370B-7142-984F-2F5F-3984DF629B4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032" name="Google Shape;4032;p36">
              <a:extLst>
                <a:ext uri="{FF2B5EF4-FFF2-40B4-BE49-F238E27FC236}">
                  <a16:creationId xmlns:a16="http://schemas.microsoft.com/office/drawing/2014/main" id="{379596C8-4676-B701-EE74-2838F99FFEF5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033" name="Google Shape;4033;p36">
                <a:extLst>
                  <a:ext uri="{FF2B5EF4-FFF2-40B4-BE49-F238E27FC236}">
                    <a16:creationId xmlns:a16="http://schemas.microsoft.com/office/drawing/2014/main" id="{C238D018-733E-D023-2A75-8F25B615544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4" name="Google Shape;4034;p36">
                <a:extLst>
                  <a:ext uri="{FF2B5EF4-FFF2-40B4-BE49-F238E27FC236}">
                    <a16:creationId xmlns:a16="http://schemas.microsoft.com/office/drawing/2014/main" id="{E9D63126-2B21-9ED1-0429-A337F1D6BAC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5" name="Google Shape;4035;p36">
                <a:extLst>
                  <a:ext uri="{FF2B5EF4-FFF2-40B4-BE49-F238E27FC236}">
                    <a16:creationId xmlns:a16="http://schemas.microsoft.com/office/drawing/2014/main" id="{90201EDE-E2E2-1B98-5C89-D73822C58E6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6" name="Google Shape;4036;p36">
                <a:extLst>
                  <a:ext uri="{FF2B5EF4-FFF2-40B4-BE49-F238E27FC236}">
                    <a16:creationId xmlns:a16="http://schemas.microsoft.com/office/drawing/2014/main" id="{FF69D4B3-B7C2-90E7-FF26-85BBA46E030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7" name="Google Shape;4037;p36">
                <a:extLst>
                  <a:ext uri="{FF2B5EF4-FFF2-40B4-BE49-F238E27FC236}">
                    <a16:creationId xmlns:a16="http://schemas.microsoft.com/office/drawing/2014/main" id="{25E923CF-92A7-8A7E-17AB-B7707057763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8" name="Google Shape;4038;p36">
                <a:extLst>
                  <a:ext uri="{FF2B5EF4-FFF2-40B4-BE49-F238E27FC236}">
                    <a16:creationId xmlns:a16="http://schemas.microsoft.com/office/drawing/2014/main" id="{896E4A8B-2D49-E6C8-15CA-7C000A3634B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9" name="Google Shape;4039;p36">
                <a:extLst>
                  <a:ext uri="{FF2B5EF4-FFF2-40B4-BE49-F238E27FC236}">
                    <a16:creationId xmlns:a16="http://schemas.microsoft.com/office/drawing/2014/main" id="{CF9121ED-2458-74FC-656E-7EDFEB15680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0" name="Google Shape;4040;p36">
                <a:extLst>
                  <a:ext uri="{FF2B5EF4-FFF2-40B4-BE49-F238E27FC236}">
                    <a16:creationId xmlns:a16="http://schemas.microsoft.com/office/drawing/2014/main" id="{BFB6BA8D-5EAD-3882-A463-B2E973DC2FC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1" name="Google Shape;4041;p36">
                <a:extLst>
                  <a:ext uri="{FF2B5EF4-FFF2-40B4-BE49-F238E27FC236}">
                    <a16:creationId xmlns:a16="http://schemas.microsoft.com/office/drawing/2014/main" id="{048F1B51-DCBD-B2D7-6B0E-82A7DBEB9DC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2" name="Google Shape;4042;p36">
                <a:extLst>
                  <a:ext uri="{FF2B5EF4-FFF2-40B4-BE49-F238E27FC236}">
                    <a16:creationId xmlns:a16="http://schemas.microsoft.com/office/drawing/2014/main" id="{8FD62356-B142-FD1E-4333-29DB56D6F05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3" name="Google Shape;4043;p36">
                <a:extLst>
                  <a:ext uri="{FF2B5EF4-FFF2-40B4-BE49-F238E27FC236}">
                    <a16:creationId xmlns:a16="http://schemas.microsoft.com/office/drawing/2014/main" id="{C09B00F6-B080-475E-A6D5-08BB11C7488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044" name="Google Shape;4044;p36">
              <a:extLst>
                <a:ext uri="{FF2B5EF4-FFF2-40B4-BE49-F238E27FC236}">
                  <a16:creationId xmlns:a16="http://schemas.microsoft.com/office/drawing/2014/main" id="{85DA6AA5-D32B-BCD2-76AC-4130700ED2F6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045" name="Google Shape;4045;p36">
                <a:extLst>
                  <a:ext uri="{FF2B5EF4-FFF2-40B4-BE49-F238E27FC236}">
                    <a16:creationId xmlns:a16="http://schemas.microsoft.com/office/drawing/2014/main" id="{B9465B86-216E-2737-2CE4-A5C6CEC0E42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6" name="Google Shape;4046;p36">
                <a:extLst>
                  <a:ext uri="{FF2B5EF4-FFF2-40B4-BE49-F238E27FC236}">
                    <a16:creationId xmlns:a16="http://schemas.microsoft.com/office/drawing/2014/main" id="{F1500C7E-B04E-CA00-C2BD-0E2C8A1BA75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7" name="Google Shape;4047;p36">
                <a:extLst>
                  <a:ext uri="{FF2B5EF4-FFF2-40B4-BE49-F238E27FC236}">
                    <a16:creationId xmlns:a16="http://schemas.microsoft.com/office/drawing/2014/main" id="{E0C42C6E-570A-53E4-3A23-A7EDCAF3DCA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8" name="Google Shape;4048;p36">
                <a:extLst>
                  <a:ext uri="{FF2B5EF4-FFF2-40B4-BE49-F238E27FC236}">
                    <a16:creationId xmlns:a16="http://schemas.microsoft.com/office/drawing/2014/main" id="{9877F87F-A04D-F246-95D5-5BA935F24CE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9" name="Google Shape;4049;p36">
                <a:extLst>
                  <a:ext uri="{FF2B5EF4-FFF2-40B4-BE49-F238E27FC236}">
                    <a16:creationId xmlns:a16="http://schemas.microsoft.com/office/drawing/2014/main" id="{A5A80249-676E-9325-0261-961FA15208D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0" name="Google Shape;4050;p36">
                <a:extLst>
                  <a:ext uri="{FF2B5EF4-FFF2-40B4-BE49-F238E27FC236}">
                    <a16:creationId xmlns:a16="http://schemas.microsoft.com/office/drawing/2014/main" id="{B48FF44C-5B56-253C-DA5B-A00C292AF73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1" name="Google Shape;4051;p36">
                <a:extLst>
                  <a:ext uri="{FF2B5EF4-FFF2-40B4-BE49-F238E27FC236}">
                    <a16:creationId xmlns:a16="http://schemas.microsoft.com/office/drawing/2014/main" id="{8B222970-B364-04CF-5BEE-F950F0792DF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2" name="Google Shape;4052;p36">
                <a:extLst>
                  <a:ext uri="{FF2B5EF4-FFF2-40B4-BE49-F238E27FC236}">
                    <a16:creationId xmlns:a16="http://schemas.microsoft.com/office/drawing/2014/main" id="{DE64B003-6188-6DDC-A1AD-B2CA50F1DB6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3" name="Google Shape;4053;p36">
                <a:extLst>
                  <a:ext uri="{FF2B5EF4-FFF2-40B4-BE49-F238E27FC236}">
                    <a16:creationId xmlns:a16="http://schemas.microsoft.com/office/drawing/2014/main" id="{18E0A983-5D7C-BA6D-0D05-5352992A4A8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4" name="Google Shape;4054;p36">
                <a:extLst>
                  <a:ext uri="{FF2B5EF4-FFF2-40B4-BE49-F238E27FC236}">
                    <a16:creationId xmlns:a16="http://schemas.microsoft.com/office/drawing/2014/main" id="{2BE024AE-F771-AEED-9159-8FD0693F5495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5" name="Google Shape;4055;p36">
                <a:extLst>
                  <a:ext uri="{FF2B5EF4-FFF2-40B4-BE49-F238E27FC236}">
                    <a16:creationId xmlns:a16="http://schemas.microsoft.com/office/drawing/2014/main" id="{1A928F0E-AE11-C1F5-E576-98C27924FAC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056" name="Google Shape;4056;p36">
              <a:extLst>
                <a:ext uri="{FF2B5EF4-FFF2-40B4-BE49-F238E27FC236}">
                  <a16:creationId xmlns:a16="http://schemas.microsoft.com/office/drawing/2014/main" id="{8FC20D07-5A41-73C2-ECB1-61F9D149A31E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057" name="Google Shape;4057;p36">
                <a:extLst>
                  <a:ext uri="{FF2B5EF4-FFF2-40B4-BE49-F238E27FC236}">
                    <a16:creationId xmlns:a16="http://schemas.microsoft.com/office/drawing/2014/main" id="{602C0D86-AF1C-B704-0C58-7E13EBA3AD3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8" name="Google Shape;4058;p36">
                <a:extLst>
                  <a:ext uri="{FF2B5EF4-FFF2-40B4-BE49-F238E27FC236}">
                    <a16:creationId xmlns:a16="http://schemas.microsoft.com/office/drawing/2014/main" id="{690A185C-164B-F3E2-827B-8E8237CF2E0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9" name="Google Shape;4059;p36">
                <a:extLst>
                  <a:ext uri="{FF2B5EF4-FFF2-40B4-BE49-F238E27FC236}">
                    <a16:creationId xmlns:a16="http://schemas.microsoft.com/office/drawing/2014/main" id="{5F9260FE-2C89-2F23-C445-06539373224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0" name="Google Shape;4060;p36">
                <a:extLst>
                  <a:ext uri="{FF2B5EF4-FFF2-40B4-BE49-F238E27FC236}">
                    <a16:creationId xmlns:a16="http://schemas.microsoft.com/office/drawing/2014/main" id="{20064C56-DD2A-AA75-BECB-FC1F9560752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1" name="Google Shape;4061;p36">
                <a:extLst>
                  <a:ext uri="{FF2B5EF4-FFF2-40B4-BE49-F238E27FC236}">
                    <a16:creationId xmlns:a16="http://schemas.microsoft.com/office/drawing/2014/main" id="{6DEE1E85-796D-DF20-A64B-6B1C16C8215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2" name="Google Shape;4062;p36">
                <a:extLst>
                  <a:ext uri="{FF2B5EF4-FFF2-40B4-BE49-F238E27FC236}">
                    <a16:creationId xmlns:a16="http://schemas.microsoft.com/office/drawing/2014/main" id="{5B7EA516-8A07-4E9E-4791-4F48B97F87E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3" name="Google Shape;4063;p36">
                <a:extLst>
                  <a:ext uri="{FF2B5EF4-FFF2-40B4-BE49-F238E27FC236}">
                    <a16:creationId xmlns:a16="http://schemas.microsoft.com/office/drawing/2014/main" id="{19588479-B4E8-890D-595F-8DA7CB2EB12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4" name="Google Shape;4064;p36">
                <a:extLst>
                  <a:ext uri="{FF2B5EF4-FFF2-40B4-BE49-F238E27FC236}">
                    <a16:creationId xmlns:a16="http://schemas.microsoft.com/office/drawing/2014/main" id="{597E8D8E-198F-A53B-D158-0F23C38848E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5" name="Google Shape;4065;p36">
                <a:extLst>
                  <a:ext uri="{FF2B5EF4-FFF2-40B4-BE49-F238E27FC236}">
                    <a16:creationId xmlns:a16="http://schemas.microsoft.com/office/drawing/2014/main" id="{390E5A81-F665-B706-FD02-AC6FD10AB73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6" name="Google Shape;4066;p36">
                <a:extLst>
                  <a:ext uri="{FF2B5EF4-FFF2-40B4-BE49-F238E27FC236}">
                    <a16:creationId xmlns:a16="http://schemas.microsoft.com/office/drawing/2014/main" id="{C53D6F54-75B4-3FB1-4318-4594957EEA8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7" name="Google Shape;4067;p36">
                <a:extLst>
                  <a:ext uri="{FF2B5EF4-FFF2-40B4-BE49-F238E27FC236}">
                    <a16:creationId xmlns:a16="http://schemas.microsoft.com/office/drawing/2014/main" id="{487F5C24-C66A-935A-9829-0CD099E4F74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068" name="Google Shape;4068;p36">
              <a:extLst>
                <a:ext uri="{FF2B5EF4-FFF2-40B4-BE49-F238E27FC236}">
                  <a16:creationId xmlns:a16="http://schemas.microsoft.com/office/drawing/2014/main" id="{4FE8561C-5248-5F8B-336F-2B9EE8EDB30D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069" name="Google Shape;4069;p36">
                <a:extLst>
                  <a:ext uri="{FF2B5EF4-FFF2-40B4-BE49-F238E27FC236}">
                    <a16:creationId xmlns:a16="http://schemas.microsoft.com/office/drawing/2014/main" id="{6BEB2607-0F8C-7B93-0209-5609B492159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0" name="Google Shape;4070;p36">
                <a:extLst>
                  <a:ext uri="{FF2B5EF4-FFF2-40B4-BE49-F238E27FC236}">
                    <a16:creationId xmlns:a16="http://schemas.microsoft.com/office/drawing/2014/main" id="{CD13C05F-DC40-E4F0-EBA0-B43E1259524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1" name="Google Shape;4071;p36">
                <a:extLst>
                  <a:ext uri="{FF2B5EF4-FFF2-40B4-BE49-F238E27FC236}">
                    <a16:creationId xmlns:a16="http://schemas.microsoft.com/office/drawing/2014/main" id="{F5004CD4-9919-8B98-1C3D-681C718C1EFF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2" name="Google Shape;4072;p36">
                <a:extLst>
                  <a:ext uri="{FF2B5EF4-FFF2-40B4-BE49-F238E27FC236}">
                    <a16:creationId xmlns:a16="http://schemas.microsoft.com/office/drawing/2014/main" id="{BAAB98F7-1D04-7E6C-4ED6-E1843DA7454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3" name="Google Shape;4073;p36">
                <a:extLst>
                  <a:ext uri="{FF2B5EF4-FFF2-40B4-BE49-F238E27FC236}">
                    <a16:creationId xmlns:a16="http://schemas.microsoft.com/office/drawing/2014/main" id="{1D453B5A-2963-2222-9C4A-8D5789EFEF2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4" name="Google Shape;4074;p36">
                <a:extLst>
                  <a:ext uri="{FF2B5EF4-FFF2-40B4-BE49-F238E27FC236}">
                    <a16:creationId xmlns:a16="http://schemas.microsoft.com/office/drawing/2014/main" id="{87948C5F-EB72-A210-5ED3-45C94D6C5D4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5" name="Google Shape;4075;p36">
                <a:extLst>
                  <a:ext uri="{FF2B5EF4-FFF2-40B4-BE49-F238E27FC236}">
                    <a16:creationId xmlns:a16="http://schemas.microsoft.com/office/drawing/2014/main" id="{8F4E6624-A3C5-3E7F-D969-18F94E3CFEB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6" name="Google Shape;4076;p36">
                <a:extLst>
                  <a:ext uri="{FF2B5EF4-FFF2-40B4-BE49-F238E27FC236}">
                    <a16:creationId xmlns:a16="http://schemas.microsoft.com/office/drawing/2014/main" id="{28BE97B7-15EA-9657-C3CA-ADD6F7EAC30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7" name="Google Shape;4077;p36">
                <a:extLst>
                  <a:ext uri="{FF2B5EF4-FFF2-40B4-BE49-F238E27FC236}">
                    <a16:creationId xmlns:a16="http://schemas.microsoft.com/office/drawing/2014/main" id="{94BE4D05-4892-A4A8-B1E8-2CFF3E3DA4F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8" name="Google Shape;4078;p36">
                <a:extLst>
                  <a:ext uri="{FF2B5EF4-FFF2-40B4-BE49-F238E27FC236}">
                    <a16:creationId xmlns:a16="http://schemas.microsoft.com/office/drawing/2014/main" id="{BA6B76F1-974C-98CB-74B4-E87340D9E23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9" name="Google Shape;4079;p36">
                <a:extLst>
                  <a:ext uri="{FF2B5EF4-FFF2-40B4-BE49-F238E27FC236}">
                    <a16:creationId xmlns:a16="http://schemas.microsoft.com/office/drawing/2014/main" id="{3244937E-CB6C-4D6A-2FFA-25835386268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080" name="Google Shape;4080;p36">
              <a:extLst>
                <a:ext uri="{FF2B5EF4-FFF2-40B4-BE49-F238E27FC236}">
                  <a16:creationId xmlns:a16="http://schemas.microsoft.com/office/drawing/2014/main" id="{F1F7BB34-A281-2461-92C7-46F594720D3C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081" name="Google Shape;4081;p36">
                <a:extLst>
                  <a:ext uri="{FF2B5EF4-FFF2-40B4-BE49-F238E27FC236}">
                    <a16:creationId xmlns:a16="http://schemas.microsoft.com/office/drawing/2014/main" id="{ACA48DCD-DF09-3B11-B32C-9E4999C65CF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2" name="Google Shape;4082;p36">
                <a:extLst>
                  <a:ext uri="{FF2B5EF4-FFF2-40B4-BE49-F238E27FC236}">
                    <a16:creationId xmlns:a16="http://schemas.microsoft.com/office/drawing/2014/main" id="{20C344A5-4A9B-D198-0304-A5055A351D4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3" name="Google Shape;4083;p36">
                <a:extLst>
                  <a:ext uri="{FF2B5EF4-FFF2-40B4-BE49-F238E27FC236}">
                    <a16:creationId xmlns:a16="http://schemas.microsoft.com/office/drawing/2014/main" id="{362FE178-16C1-1464-37D1-9E24F29B6A4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4" name="Google Shape;4084;p36">
                <a:extLst>
                  <a:ext uri="{FF2B5EF4-FFF2-40B4-BE49-F238E27FC236}">
                    <a16:creationId xmlns:a16="http://schemas.microsoft.com/office/drawing/2014/main" id="{ACBC01AB-CE4C-15AD-8CEA-CEE823558EF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5" name="Google Shape;4085;p36">
                <a:extLst>
                  <a:ext uri="{FF2B5EF4-FFF2-40B4-BE49-F238E27FC236}">
                    <a16:creationId xmlns:a16="http://schemas.microsoft.com/office/drawing/2014/main" id="{609F81C8-B1C3-F353-9C58-4DC1C0B0B4D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6" name="Google Shape;4086;p36">
                <a:extLst>
                  <a:ext uri="{FF2B5EF4-FFF2-40B4-BE49-F238E27FC236}">
                    <a16:creationId xmlns:a16="http://schemas.microsoft.com/office/drawing/2014/main" id="{1CC50242-1CF3-6705-ECB0-3E6F1AD9962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7" name="Google Shape;4087;p36">
                <a:extLst>
                  <a:ext uri="{FF2B5EF4-FFF2-40B4-BE49-F238E27FC236}">
                    <a16:creationId xmlns:a16="http://schemas.microsoft.com/office/drawing/2014/main" id="{53E6BC8E-FF65-DF97-24E9-6D630DC765C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8" name="Google Shape;4088;p36">
                <a:extLst>
                  <a:ext uri="{FF2B5EF4-FFF2-40B4-BE49-F238E27FC236}">
                    <a16:creationId xmlns:a16="http://schemas.microsoft.com/office/drawing/2014/main" id="{CF972A2D-CC3D-92EC-2C68-6F6CFCD3B3D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9" name="Google Shape;4089;p36">
                <a:extLst>
                  <a:ext uri="{FF2B5EF4-FFF2-40B4-BE49-F238E27FC236}">
                    <a16:creationId xmlns:a16="http://schemas.microsoft.com/office/drawing/2014/main" id="{D8E666DB-EACD-8A4E-EBA9-83760E249EB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0" name="Google Shape;4090;p36">
                <a:extLst>
                  <a:ext uri="{FF2B5EF4-FFF2-40B4-BE49-F238E27FC236}">
                    <a16:creationId xmlns:a16="http://schemas.microsoft.com/office/drawing/2014/main" id="{B113F90A-E854-182B-3023-1517B76C6EE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1" name="Google Shape;4091;p36">
                <a:extLst>
                  <a:ext uri="{FF2B5EF4-FFF2-40B4-BE49-F238E27FC236}">
                    <a16:creationId xmlns:a16="http://schemas.microsoft.com/office/drawing/2014/main" id="{B974EFE0-7145-5CE8-4036-E66C1DE775C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092" name="Google Shape;4092;p36">
              <a:extLst>
                <a:ext uri="{FF2B5EF4-FFF2-40B4-BE49-F238E27FC236}">
                  <a16:creationId xmlns:a16="http://schemas.microsoft.com/office/drawing/2014/main" id="{25E62658-A110-777E-131D-C9C285503D29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093" name="Google Shape;4093;p36">
                <a:extLst>
                  <a:ext uri="{FF2B5EF4-FFF2-40B4-BE49-F238E27FC236}">
                    <a16:creationId xmlns:a16="http://schemas.microsoft.com/office/drawing/2014/main" id="{41714B50-89B6-8779-6683-3A818EB707C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4" name="Google Shape;4094;p36">
                <a:extLst>
                  <a:ext uri="{FF2B5EF4-FFF2-40B4-BE49-F238E27FC236}">
                    <a16:creationId xmlns:a16="http://schemas.microsoft.com/office/drawing/2014/main" id="{D75B9ECD-EDA8-2BAA-F91D-3CF7E30A15B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5" name="Google Shape;4095;p36">
                <a:extLst>
                  <a:ext uri="{FF2B5EF4-FFF2-40B4-BE49-F238E27FC236}">
                    <a16:creationId xmlns:a16="http://schemas.microsoft.com/office/drawing/2014/main" id="{1208811A-7503-A421-C59E-972FB5CDCFC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6" name="Google Shape;4096;p36">
                <a:extLst>
                  <a:ext uri="{FF2B5EF4-FFF2-40B4-BE49-F238E27FC236}">
                    <a16:creationId xmlns:a16="http://schemas.microsoft.com/office/drawing/2014/main" id="{25279B4B-77A6-ABCF-FFBC-9AB701E8560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7" name="Google Shape;4097;p36">
                <a:extLst>
                  <a:ext uri="{FF2B5EF4-FFF2-40B4-BE49-F238E27FC236}">
                    <a16:creationId xmlns:a16="http://schemas.microsoft.com/office/drawing/2014/main" id="{C4639624-900D-3B4B-8B7E-74BA6B07A751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8" name="Google Shape;4098;p36">
                <a:extLst>
                  <a:ext uri="{FF2B5EF4-FFF2-40B4-BE49-F238E27FC236}">
                    <a16:creationId xmlns:a16="http://schemas.microsoft.com/office/drawing/2014/main" id="{0BCE9894-9890-0984-DEBC-59AD484FE36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9" name="Google Shape;4099;p36">
                <a:extLst>
                  <a:ext uri="{FF2B5EF4-FFF2-40B4-BE49-F238E27FC236}">
                    <a16:creationId xmlns:a16="http://schemas.microsoft.com/office/drawing/2014/main" id="{3C180F4A-EC08-C08E-BAE5-4EB549ED68B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0" name="Google Shape;4100;p36">
                <a:extLst>
                  <a:ext uri="{FF2B5EF4-FFF2-40B4-BE49-F238E27FC236}">
                    <a16:creationId xmlns:a16="http://schemas.microsoft.com/office/drawing/2014/main" id="{9759536A-0BEC-F2F8-5AE6-800A07AEC12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1" name="Google Shape;4101;p36">
                <a:extLst>
                  <a:ext uri="{FF2B5EF4-FFF2-40B4-BE49-F238E27FC236}">
                    <a16:creationId xmlns:a16="http://schemas.microsoft.com/office/drawing/2014/main" id="{AD61159B-8545-C180-2FA5-6A329E6A34A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2" name="Google Shape;4102;p36">
                <a:extLst>
                  <a:ext uri="{FF2B5EF4-FFF2-40B4-BE49-F238E27FC236}">
                    <a16:creationId xmlns:a16="http://schemas.microsoft.com/office/drawing/2014/main" id="{CFCED9C1-AF4E-2F5F-B1F9-0D7D1CDEF9F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3" name="Google Shape;4103;p36">
                <a:extLst>
                  <a:ext uri="{FF2B5EF4-FFF2-40B4-BE49-F238E27FC236}">
                    <a16:creationId xmlns:a16="http://schemas.microsoft.com/office/drawing/2014/main" id="{FF7A4F57-9FC7-1FEA-1446-5731723ABFB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104" name="Google Shape;4104;p36">
              <a:extLst>
                <a:ext uri="{FF2B5EF4-FFF2-40B4-BE49-F238E27FC236}">
                  <a16:creationId xmlns:a16="http://schemas.microsoft.com/office/drawing/2014/main" id="{6D0FD4A9-E301-6E23-7783-66CD0EF6F231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105" name="Google Shape;4105;p36">
                <a:extLst>
                  <a:ext uri="{FF2B5EF4-FFF2-40B4-BE49-F238E27FC236}">
                    <a16:creationId xmlns:a16="http://schemas.microsoft.com/office/drawing/2014/main" id="{6910E75E-FAED-E405-9C0A-9F2348CDC9B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6" name="Google Shape;4106;p36">
                <a:extLst>
                  <a:ext uri="{FF2B5EF4-FFF2-40B4-BE49-F238E27FC236}">
                    <a16:creationId xmlns:a16="http://schemas.microsoft.com/office/drawing/2014/main" id="{7A5053B2-4748-0957-0C74-11D0961EDB0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7" name="Google Shape;4107;p36">
                <a:extLst>
                  <a:ext uri="{FF2B5EF4-FFF2-40B4-BE49-F238E27FC236}">
                    <a16:creationId xmlns:a16="http://schemas.microsoft.com/office/drawing/2014/main" id="{9218383E-63B6-2FD5-7408-5C9CD708BCC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8" name="Google Shape;4108;p36">
                <a:extLst>
                  <a:ext uri="{FF2B5EF4-FFF2-40B4-BE49-F238E27FC236}">
                    <a16:creationId xmlns:a16="http://schemas.microsoft.com/office/drawing/2014/main" id="{A32DDFC9-98DD-7D8B-E038-556024E10CE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9" name="Google Shape;4109;p36">
                <a:extLst>
                  <a:ext uri="{FF2B5EF4-FFF2-40B4-BE49-F238E27FC236}">
                    <a16:creationId xmlns:a16="http://schemas.microsoft.com/office/drawing/2014/main" id="{FC2E7F96-6B4B-AE2A-B37B-53B6628A2F91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0" name="Google Shape;4110;p36">
                <a:extLst>
                  <a:ext uri="{FF2B5EF4-FFF2-40B4-BE49-F238E27FC236}">
                    <a16:creationId xmlns:a16="http://schemas.microsoft.com/office/drawing/2014/main" id="{DB787B1E-2F6D-A791-BB29-50523629181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1" name="Google Shape;4111;p36">
                <a:extLst>
                  <a:ext uri="{FF2B5EF4-FFF2-40B4-BE49-F238E27FC236}">
                    <a16:creationId xmlns:a16="http://schemas.microsoft.com/office/drawing/2014/main" id="{EF7AB828-B41B-DE27-EDA4-082055138A2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2" name="Google Shape;4112;p36">
                <a:extLst>
                  <a:ext uri="{FF2B5EF4-FFF2-40B4-BE49-F238E27FC236}">
                    <a16:creationId xmlns:a16="http://schemas.microsoft.com/office/drawing/2014/main" id="{BA1F6EA4-7A56-2458-A10E-1E382E95328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3" name="Google Shape;4113;p36">
                <a:extLst>
                  <a:ext uri="{FF2B5EF4-FFF2-40B4-BE49-F238E27FC236}">
                    <a16:creationId xmlns:a16="http://schemas.microsoft.com/office/drawing/2014/main" id="{8177B816-77F7-0865-067C-DDA2AF6D0B1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4" name="Google Shape;4114;p36">
                <a:extLst>
                  <a:ext uri="{FF2B5EF4-FFF2-40B4-BE49-F238E27FC236}">
                    <a16:creationId xmlns:a16="http://schemas.microsoft.com/office/drawing/2014/main" id="{86721CF1-9082-4430-A456-8443397986C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5" name="Google Shape;4115;p36">
                <a:extLst>
                  <a:ext uri="{FF2B5EF4-FFF2-40B4-BE49-F238E27FC236}">
                    <a16:creationId xmlns:a16="http://schemas.microsoft.com/office/drawing/2014/main" id="{7D9C8EED-4F02-66C9-C3E5-9EBF5D4E502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116" name="Google Shape;4116;p36">
              <a:extLst>
                <a:ext uri="{FF2B5EF4-FFF2-40B4-BE49-F238E27FC236}">
                  <a16:creationId xmlns:a16="http://schemas.microsoft.com/office/drawing/2014/main" id="{7FE3808A-6965-8453-DAA3-5FABDB5456E2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117" name="Google Shape;4117;p36">
                <a:extLst>
                  <a:ext uri="{FF2B5EF4-FFF2-40B4-BE49-F238E27FC236}">
                    <a16:creationId xmlns:a16="http://schemas.microsoft.com/office/drawing/2014/main" id="{B033A52F-8497-162A-FAFE-6835B42513A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8" name="Google Shape;4118;p36">
                <a:extLst>
                  <a:ext uri="{FF2B5EF4-FFF2-40B4-BE49-F238E27FC236}">
                    <a16:creationId xmlns:a16="http://schemas.microsoft.com/office/drawing/2014/main" id="{9509F354-637D-C6B8-374C-96CED3CD9E3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9" name="Google Shape;4119;p36">
                <a:extLst>
                  <a:ext uri="{FF2B5EF4-FFF2-40B4-BE49-F238E27FC236}">
                    <a16:creationId xmlns:a16="http://schemas.microsoft.com/office/drawing/2014/main" id="{4BB229AD-D510-60F4-B1B8-0FA06F1473F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0" name="Google Shape;4120;p36">
                <a:extLst>
                  <a:ext uri="{FF2B5EF4-FFF2-40B4-BE49-F238E27FC236}">
                    <a16:creationId xmlns:a16="http://schemas.microsoft.com/office/drawing/2014/main" id="{9F7986FF-1F04-62A5-AFF9-7C2F0690F00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1" name="Google Shape;4121;p36">
                <a:extLst>
                  <a:ext uri="{FF2B5EF4-FFF2-40B4-BE49-F238E27FC236}">
                    <a16:creationId xmlns:a16="http://schemas.microsoft.com/office/drawing/2014/main" id="{FFB7C700-1E33-A259-3139-B6CCBF76B70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2" name="Google Shape;4122;p36">
                <a:extLst>
                  <a:ext uri="{FF2B5EF4-FFF2-40B4-BE49-F238E27FC236}">
                    <a16:creationId xmlns:a16="http://schemas.microsoft.com/office/drawing/2014/main" id="{39B0B37D-0C2A-00C2-C7AB-AB8C8CDF128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3" name="Google Shape;4123;p36">
                <a:extLst>
                  <a:ext uri="{FF2B5EF4-FFF2-40B4-BE49-F238E27FC236}">
                    <a16:creationId xmlns:a16="http://schemas.microsoft.com/office/drawing/2014/main" id="{242568BA-D476-2750-08AD-C46C2CB587D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4" name="Google Shape;4124;p36">
                <a:extLst>
                  <a:ext uri="{FF2B5EF4-FFF2-40B4-BE49-F238E27FC236}">
                    <a16:creationId xmlns:a16="http://schemas.microsoft.com/office/drawing/2014/main" id="{5A0EA894-B3B2-9340-2F05-6D7A0EC6185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5" name="Google Shape;4125;p36">
                <a:extLst>
                  <a:ext uri="{FF2B5EF4-FFF2-40B4-BE49-F238E27FC236}">
                    <a16:creationId xmlns:a16="http://schemas.microsoft.com/office/drawing/2014/main" id="{A671F5C7-C596-865C-BE0F-99444727617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6" name="Google Shape;4126;p36">
                <a:extLst>
                  <a:ext uri="{FF2B5EF4-FFF2-40B4-BE49-F238E27FC236}">
                    <a16:creationId xmlns:a16="http://schemas.microsoft.com/office/drawing/2014/main" id="{F2CCF705-A07F-4314-F81F-F709B4EC581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7" name="Google Shape;4127;p36">
                <a:extLst>
                  <a:ext uri="{FF2B5EF4-FFF2-40B4-BE49-F238E27FC236}">
                    <a16:creationId xmlns:a16="http://schemas.microsoft.com/office/drawing/2014/main" id="{039225F2-FD01-6EAA-8E21-C5E1693F009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128" name="Google Shape;4128;p36">
              <a:extLst>
                <a:ext uri="{FF2B5EF4-FFF2-40B4-BE49-F238E27FC236}">
                  <a16:creationId xmlns:a16="http://schemas.microsoft.com/office/drawing/2014/main" id="{F2B4B742-5852-EE5D-A30E-3D877ADF2886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129" name="Google Shape;4129;p36">
                <a:extLst>
                  <a:ext uri="{FF2B5EF4-FFF2-40B4-BE49-F238E27FC236}">
                    <a16:creationId xmlns:a16="http://schemas.microsoft.com/office/drawing/2014/main" id="{5BE1B20F-00A4-1F0B-A2E9-164D12BCB0A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0" name="Google Shape;4130;p36">
                <a:extLst>
                  <a:ext uri="{FF2B5EF4-FFF2-40B4-BE49-F238E27FC236}">
                    <a16:creationId xmlns:a16="http://schemas.microsoft.com/office/drawing/2014/main" id="{3F9CB4B5-94D8-4285-1F4C-085504C86D5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1" name="Google Shape;4131;p36">
                <a:extLst>
                  <a:ext uri="{FF2B5EF4-FFF2-40B4-BE49-F238E27FC236}">
                    <a16:creationId xmlns:a16="http://schemas.microsoft.com/office/drawing/2014/main" id="{3CD5566D-CA78-DC7D-9C04-D19E3C9D5E7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2" name="Google Shape;4132;p36">
                <a:extLst>
                  <a:ext uri="{FF2B5EF4-FFF2-40B4-BE49-F238E27FC236}">
                    <a16:creationId xmlns:a16="http://schemas.microsoft.com/office/drawing/2014/main" id="{8C05FDD5-2E91-622D-DFB9-D83CC776750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3" name="Google Shape;4133;p36">
                <a:extLst>
                  <a:ext uri="{FF2B5EF4-FFF2-40B4-BE49-F238E27FC236}">
                    <a16:creationId xmlns:a16="http://schemas.microsoft.com/office/drawing/2014/main" id="{878BEBBE-9842-EE1C-4CAF-ACCA8F4D88E1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4" name="Google Shape;4134;p36">
                <a:extLst>
                  <a:ext uri="{FF2B5EF4-FFF2-40B4-BE49-F238E27FC236}">
                    <a16:creationId xmlns:a16="http://schemas.microsoft.com/office/drawing/2014/main" id="{CBFB66C6-E333-7AB7-418F-7662B0D976F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5" name="Google Shape;4135;p36">
                <a:extLst>
                  <a:ext uri="{FF2B5EF4-FFF2-40B4-BE49-F238E27FC236}">
                    <a16:creationId xmlns:a16="http://schemas.microsoft.com/office/drawing/2014/main" id="{BAD86712-16E8-F7B7-EB19-E80670DBAD4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6" name="Google Shape;4136;p36">
                <a:extLst>
                  <a:ext uri="{FF2B5EF4-FFF2-40B4-BE49-F238E27FC236}">
                    <a16:creationId xmlns:a16="http://schemas.microsoft.com/office/drawing/2014/main" id="{248EF2FD-FC37-AFD0-4BB1-9E042E71889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7" name="Google Shape;4137;p36">
                <a:extLst>
                  <a:ext uri="{FF2B5EF4-FFF2-40B4-BE49-F238E27FC236}">
                    <a16:creationId xmlns:a16="http://schemas.microsoft.com/office/drawing/2014/main" id="{DBB27A8C-0278-5893-B069-DC0F70AE319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8" name="Google Shape;4138;p36">
                <a:extLst>
                  <a:ext uri="{FF2B5EF4-FFF2-40B4-BE49-F238E27FC236}">
                    <a16:creationId xmlns:a16="http://schemas.microsoft.com/office/drawing/2014/main" id="{91B40052-9547-BEA8-1D92-AAF4FF586415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9" name="Google Shape;4139;p36">
                <a:extLst>
                  <a:ext uri="{FF2B5EF4-FFF2-40B4-BE49-F238E27FC236}">
                    <a16:creationId xmlns:a16="http://schemas.microsoft.com/office/drawing/2014/main" id="{38752EE4-1084-036C-254C-77E5E55BE67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140" name="Google Shape;4140;p36">
              <a:extLst>
                <a:ext uri="{FF2B5EF4-FFF2-40B4-BE49-F238E27FC236}">
                  <a16:creationId xmlns:a16="http://schemas.microsoft.com/office/drawing/2014/main" id="{E7AD8F48-A810-545E-6AE6-6AD79337FA64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141" name="Google Shape;4141;p36">
                <a:extLst>
                  <a:ext uri="{FF2B5EF4-FFF2-40B4-BE49-F238E27FC236}">
                    <a16:creationId xmlns:a16="http://schemas.microsoft.com/office/drawing/2014/main" id="{8B8C10EA-9B5B-36CA-1A13-493492B760B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2" name="Google Shape;4142;p36">
                <a:extLst>
                  <a:ext uri="{FF2B5EF4-FFF2-40B4-BE49-F238E27FC236}">
                    <a16:creationId xmlns:a16="http://schemas.microsoft.com/office/drawing/2014/main" id="{3E56E527-6650-3F90-5DF6-206EC4A152C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3" name="Google Shape;4143;p36">
                <a:extLst>
                  <a:ext uri="{FF2B5EF4-FFF2-40B4-BE49-F238E27FC236}">
                    <a16:creationId xmlns:a16="http://schemas.microsoft.com/office/drawing/2014/main" id="{E80E1DEA-D1B1-8ECE-7E1E-16906C8D6CE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4" name="Google Shape;4144;p36">
                <a:extLst>
                  <a:ext uri="{FF2B5EF4-FFF2-40B4-BE49-F238E27FC236}">
                    <a16:creationId xmlns:a16="http://schemas.microsoft.com/office/drawing/2014/main" id="{2E0523BE-C909-AF1F-B1C5-FAF3FE87EE0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5" name="Google Shape;4145;p36">
                <a:extLst>
                  <a:ext uri="{FF2B5EF4-FFF2-40B4-BE49-F238E27FC236}">
                    <a16:creationId xmlns:a16="http://schemas.microsoft.com/office/drawing/2014/main" id="{CFE686E5-5E08-9265-EB58-6F743A5AF59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6" name="Google Shape;4146;p36">
                <a:extLst>
                  <a:ext uri="{FF2B5EF4-FFF2-40B4-BE49-F238E27FC236}">
                    <a16:creationId xmlns:a16="http://schemas.microsoft.com/office/drawing/2014/main" id="{1FEF8D6A-C671-503C-C285-F19FE7151C4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7" name="Google Shape;4147;p36">
                <a:extLst>
                  <a:ext uri="{FF2B5EF4-FFF2-40B4-BE49-F238E27FC236}">
                    <a16:creationId xmlns:a16="http://schemas.microsoft.com/office/drawing/2014/main" id="{10968F2E-E6AA-87D1-4EDC-21410BB6D71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8" name="Google Shape;4148;p36">
                <a:extLst>
                  <a:ext uri="{FF2B5EF4-FFF2-40B4-BE49-F238E27FC236}">
                    <a16:creationId xmlns:a16="http://schemas.microsoft.com/office/drawing/2014/main" id="{D1C9CF77-9585-D02B-7C39-C6722D98B8E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9" name="Google Shape;4149;p36">
                <a:extLst>
                  <a:ext uri="{FF2B5EF4-FFF2-40B4-BE49-F238E27FC236}">
                    <a16:creationId xmlns:a16="http://schemas.microsoft.com/office/drawing/2014/main" id="{C95A902F-2B6E-5742-D537-9AC7A070950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0" name="Google Shape;4150;p36">
                <a:extLst>
                  <a:ext uri="{FF2B5EF4-FFF2-40B4-BE49-F238E27FC236}">
                    <a16:creationId xmlns:a16="http://schemas.microsoft.com/office/drawing/2014/main" id="{25B1B854-B1DF-216C-CBD1-711324949F3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1" name="Google Shape;4151;p36">
                <a:extLst>
                  <a:ext uri="{FF2B5EF4-FFF2-40B4-BE49-F238E27FC236}">
                    <a16:creationId xmlns:a16="http://schemas.microsoft.com/office/drawing/2014/main" id="{1F14252F-8920-0048-686D-FB0639BF22E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152" name="Google Shape;4152;p36">
              <a:extLst>
                <a:ext uri="{FF2B5EF4-FFF2-40B4-BE49-F238E27FC236}">
                  <a16:creationId xmlns:a16="http://schemas.microsoft.com/office/drawing/2014/main" id="{1E4618DC-5298-DE1F-589C-C28E7BD5219C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153" name="Google Shape;4153;p36">
                <a:extLst>
                  <a:ext uri="{FF2B5EF4-FFF2-40B4-BE49-F238E27FC236}">
                    <a16:creationId xmlns:a16="http://schemas.microsoft.com/office/drawing/2014/main" id="{BF86F8E3-5581-A7BE-19F6-9D9A609DBD1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4" name="Google Shape;4154;p36">
                <a:extLst>
                  <a:ext uri="{FF2B5EF4-FFF2-40B4-BE49-F238E27FC236}">
                    <a16:creationId xmlns:a16="http://schemas.microsoft.com/office/drawing/2014/main" id="{5B3FBBD3-7530-BC69-393A-D5CAC0BE532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5" name="Google Shape;4155;p36">
                <a:extLst>
                  <a:ext uri="{FF2B5EF4-FFF2-40B4-BE49-F238E27FC236}">
                    <a16:creationId xmlns:a16="http://schemas.microsoft.com/office/drawing/2014/main" id="{98A83D1E-56FC-F9A8-0E2F-1BB24C02581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6" name="Google Shape;4156;p36">
                <a:extLst>
                  <a:ext uri="{FF2B5EF4-FFF2-40B4-BE49-F238E27FC236}">
                    <a16:creationId xmlns:a16="http://schemas.microsoft.com/office/drawing/2014/main" id="{AA6469A1-464B-FBE5-474D-98CE48EDD90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7" name="Google Shape;4157;p36">
                <a:extLst>
                  <a:ext uri="{FF2B5EF4-FFF2-40B4-BE49-F238E27FC236}">
                    <a16:creationId xmlns:a16="http://schemas.microsoft.com/office/drawing/2014/main" id="{2F2E897C-C52C-1D05-559C-7796A994213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8" name="Google Shape;4158;p36">
                <a:extLst>
                  <a:ext uri="{FF2B5EF4-FFF2-40B4-BE49-F238E27FC236}">
                    <a16:creationId xmlns:a16="http://schemas.microsoft.com/office/drawing/2014/main" id="{7B8FE3F1-4ADB-9E85-69D5-A98A8FBD5E5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9" name="Google Shape;4159;p36">
                <a:extLst>
                  <a:ext uri="{FF2B5EF4-FFF2-40B4-BE49-F238E27FC236}">
                    <a16:creationId xmlns:a16="http://schemas.microsoft.com/office/drawing/2014/main" id="{F095ADFD-C390-7BAF-23CE-5A02A8AFF9B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60" name="Google Shape;4160;p36">
                <a:extLst>
                  <a:ext uri="{FF2B5EF4-FFF2-40B4-BE49-F238E27FC236}">
                    <a16:creationId xmlns:a16="http://schemas.microsoft.com/office/drawing/2014/main" id="{2E9CB263-710F-4FE5-2EF5-3CBF9B1B3D2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61" name="Google Shape;4161;p36">
                <a:extLst>
                  <a:ext uri="{FF2B5EF4-FFF2-40B4-BE49-F238E27FC236}">
                    <a16:creationId xmlns:a16="http://schemas.microsoft.com/office/drawing/2014/main" id="{BD9F7D25-A7B1-34A7-F65C-80C83048B54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62" name="Google Shape;4162;p36">
                <a:extLst>
                  <a:ext uri="{FF2B5EF4-FFF2-40B4-BE49-F238E27FC236}">
                    <a16:creationId xmlns:a16="http://schemas.microsoft.com/office/drawing/2014/main" id="{CACBF2B1-3297-0C0A-7463-4FEF49357B3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63" name="Google Shape;4163;p36">
                <a:extLst>
                  <a:ext uri="{FF2B5EF4-FFF2-40B4-BE49-F238E27FC236}">
                    <a16:creationId xmlns:a16="http://schemas.microsoft.com/office/drawing/2014/main" id="{CC242468-DDD6-28C3-1039-436FFA46696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grpSp>
        <p:nvGrpSpPr>
          <p:cNvPr id="4164" name="Google Shape;4164;p36">
            <a:extLst>
              <a:ext uri="{FF2B5EF4-FFF2-40B4-BE49-F238E27FC236}">
                <a16:creationId xmlns:a16="http://schemas.microsoft.com/office/drawing/2014/main" id="{A5998063-F9EA-95BD-1B2D-BA0601118FD2}"/>
              </a:ext>
            </a:extLst>
          </p:cNvPr>
          <p:cNvGrpSpPr/>
          <p:nvPr/>
        </p:nvGrpSpPr>
        <p:grpSpPr>
          <a:xfrm flipH="1">
            <a:off x="8430771" y="2477500"/>
            <a:ext cx="1735514" cy="1078180"/>
            <a:chOff x="-3849348" y="6952593"/>
            <a:chExt cx="3571016" cy="2218477"/>
          </a:xfrm>
        </p:grpSpPr>
        <p:sp>
          <p:nvSpPr>
            <p:cNvPr id="4165" name="Google Shape;4165;p36">
              <a:extLst>
                <a:ext uri="{FF2B5EF4-FFF2-40B4-BE49-F238E27FC236}">
                  <a16:creationId xmlns:a16="http://schemas.microsoft.com/office/drawing/2014/main" id="{D6743EC3-7CE7-6B63-95CE-A23BF5D1EF93}"/>
                </a:ext>
              </a:extLst>
            </p:cNvPr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66" name="Google Shape;4166;p36">
              <a:extLst>
                <a:ext uri="{FF2B5EF4-FFF2-40B4-BE49-F238E27FC236}">
                  <a16:creationId xmlns:a16="http://schemas.microsoft.com/office/drawing/2014/main" id="{52CC0625-C380-2D43-E521-4F560EB24B00}"/>
                </a:ext>
              </a:extLst>
            </p:cNvPr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67" name="Google Shape;4167;p36">
              <a:extLst>
                <a:ext uri="{FF2B5EF4-FFF2-40B4-BE49-F238E27FC236}">
                  <a16:creationId xmlns:a16="http://schemas.microsoft.com/office/drawing/2014/main" id="{936CCC35-3D3E-E9D8-14A4-E2DF6199A133}"/>
                </a:ext>
              </a:extLst>
            </p:cNvPr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68" name="Google Shape;4168;p36">
              <a:extLst>
                <a:ext uri="{FF2B5EF4-FFF2-40B4-BE49-F238E27FC236}">
                  <a16:creationId xmlns:a16="http://schemas.microsoft.com/office/drawing/2014/main" id="{BA0DEE79-DC09-64E6-58C4-394107571304}"/>
                </a:ext>
              </a:extLst>
            </p:cNvPr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69" name="Google Shape;4169;p36">
              <a:extLst>
                <a:ext uri="{FF2B5EF4-FFF2-40B4-BE49-F238E27FC236}">
                  <a16:creationId xmlns:a16="http://schemas.microsoft.com/office/drawing/2014/main" id="{FF20B753-E8B5-CECB-B540-E704B3258807}"/>
                </a:ext>
              </a:extLst>
            </p:cNvPr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0" name="Google Shape;4170;p36">
              <a:extLst>
                <a:ext uri="{FF2B5EF4-FFF2-40B4-BE49-F238E27FC236}">
                  <a16:creationId xmlns:a16="http://schemas.microsoft.com/office/drawing/2014/main" id="{B2F2E537-371E-F5FC-DE03-12702964F4ED}"/>
                </a:ext>
              </a:extLst>
            </p:cNvPr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1" name="Google Shape;4171;p36">
              <a:extLst>
                <a:ext uri="{FF2B5EF4-FFF2-40B4-BE49-F238E27FC236}">
                  <a16:creationId xmlns:a16="http://schemas.microsoft.com/office/drawing/2014/main" id="{B0D646A5-A7D6-295D-BBE2-11A653DB6E6D}"/>
                </a:ext>
              </a:extLst>
            </p:cNvPr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2" name="Google Shape;4172;p36">
              <a:extLst>
                <a:ext uri="{FF2B5EF4-FFF2-40B4-BE49-F238E27FC236}">
                  <a16:creationId xmlns:a16="http://schemas.microsoft.com/office/drawing/2014/main" id="{154AA582-36AB-1FD4-DB17-6A4E2CFB5DC6}"/>
                </a:ext>
              </a:extLst>
            </p:cNvPr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3" name="Google Shape;4173;p36">
              <a:extLst>
                <a:ext uri="{FF2B5EF4-FFF2-40B4-BE49-F238E27FC236}">
                  <a16:creationId xmlns:a16="http://schemas.microsoft.com/office/drawing/2014/main" id="{D04F8B7B-A1D8-4144-C3E9-C26439E2DCC9}"/>
                </a:ext>
              </a:extLst>
            </p:cNvPr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4" name="Google Shape;4174;p36">
              <a:extLst>
                <a:ext uri="{FF2B5EF4-FFF2-40B4-BE49-F238E27FC236}">
                  <a16:creationId xmlns:a16="http://schemas.microsoft.com/office/drawing/2014/main" id="{ED5C67F1-3826-F07E-5AA8-216291BA7C21}"/>
                </a:ext>
              </a:extLst>
            </p:cNvPr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5" name="Google Shape;4175;p36">
              <a:extLst>
                <a:ext uri="{FF2B5EF4-FFF2-40B4-BE49-F238E27FC236}">
                  <a16:creationId xmlns:a16="http://schemas.microsoft.com/office/drawing/2014/main" id="{E4ABFBF9-77E1-6DF7-A3C7-75D756FB074D}"/>
                </a:ext>
              </a:extLst>
            </p:cNvPr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6" name="Google Shape;4176;p36">
              <a:extLst>
                <a:ext uri="{FF2B5EF4-FFF2-40B4-BE49-F238E27FC236}">
                  <a16:creationId xmlns:a16="http://schemas.microsoft.com/office/drawing/2014/main" id="{D24D989A-C809-225B-3712-73F5402F081A}"/>
                </a:ext>
              </a:extLst>
            </p:cNvPr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7" name="Google Shape;4177;p36">
              <a:extLst>
                <a:ext uri="{FF2B5EF4-FFF2-40B4-BE49-F238E27FC236}">
                  <a16:creationId xmlns:a16="http://schemas.microsoft.com/office/drawing/2014/main" id="{AF347CE5-DD33-9B1E-D1B6-3BCD2A34853E}"/>
                </a:ext>
              </a:extLst>
            </p:cNvPr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4178" name="Google Shape;4178;p36">
              <a:extLst>
                <a:ext uri="{FF2B5EF4-FFF2-40B4-BE49-F238E27FC236}">
                  <a16:creationId xmlns:a16="http://schemas.microsoft.com/office/drawing/2014/main" id="{6AEA74EE-3F5F-A569-7C91-4506822A41C8}"/>
                </a:ext>
              </a:extLst>
            </p:cNvPr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4179" name="Google Shape;4179;p36">
                <a:extLst>
                  <a:ext uri="{FF2B5EF4-FFF2-40B4-BE49-F238E27FC236}">
                    <a16:creationId xmlns:a16="http://schemas.microsoft.com/office/drawing/2014/main" id="{D5D8BBAF-E11F-2C9E-5DC8-8B27FA9BA14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0" name="Google Shape;4180;p36">
                <a:extLst>
                  <a:ext uri="{FF2B5EF4-FFF2-40B4-BE49-F238E27FC236}">
                    <a16:creationId xmlns:a16="http://schemas.microsoft.com/office/drawing/2014/main" id="{6938A3AC-937D-5E5C-2493-BF39E4FE016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1" name="Google Shape;4181;p36">
                <a:extLst>
                  <a:ext uri="{FF2B5EF4-FFF2-40B4-BE49-F238E27FC236}">
                    <a16:creationId xmlns:a16="http://schemas.microsoft.com/office/drawing/2014/main" id="{1E2F84C1-3FFE-5DA4-F09F-C47ECF5717B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2" name="Google Shape;4182;p36">
                <a:extLst>
                  <a:ext uri="{FF2B5EF4-FFF2-40B4-BE49-F238E27FC236}">
                    <a16:creationId xmlns:a16="http://schemas.microsoft.com/office/drawing/2014/main" id="{549CCB77-4506-EBC4-2482-BABDA8A3E68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3" name="Google Shape;4183;p36">
                <a:extLst>
                  <a:ext uri="{FF2B5EF4-FFF2-40B4-BE49-F238E27FC236}">
                    <a16:creationId xmlns:a16="http://schemas.microsoft.com/office/drawing/2014/main" id="{DED506D8-8B82-EBDC-8758-85325B0D1F3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4" name="Google Shape;4184;p36">
                <a:extLst>
                  <a:ext uri="{FF2B5EF4-FFF2-40B4-BE49-F238E27FC236}">
                    <a16:creationId xmlns:a16="http://schemas.microsoft.com/office/drawing/2014/main" id="{2E3B897E-8CD3-6669-1EC0-60779F1E811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5" name="Google Shape;4185;p36">
                <a:extLst>
                  <a:ext uri="{FF2B5EF4-FFF2-40B4-BE49-F238E27FC236}">
                    <a16:creationId xmlns:a16="http://schemas.microsoft.com/office/drawing/2014/main" id="{44EDB63B-30C0-ED57-6343-65CF9499483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6" name="Google Shape;4186;p36">
                <a:extLst>
                  <a:ext uri="{FF2B5EF4-FFF2-40B4-BE49-F238E27FC236}">
                    <a16:creationId xmlns:a16="http://schemas.microsoft.com/office/drawing/2014/main" id="{E4888E78-6EF1-B9CC-0F37-3CDB57B1BF8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7" name="Google Shape;4187;p36">
                <a:extLst>
                  <a:ext uri="{FF2B5EF4-FFF2-40B4-BE49-F238E27FC236}">
                    <a16:creationId xmlns:a16="http://schemas.microsoft.com/office/drawing/2014/main" id="{166C1FB6-F844-67F7-FB1B-06E6686D0FE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8" name="Google Shape;4188;p36">
                <a:extLst>
                  <a:ext uri="{FF2B5EF4-FFF2-40B4-BE49-F238E27FC236}">
                    <a16:creationId xmlns:a16="http://schemas.microsoft.com/office/drawing/2014/main" id="{92C6F74F-D5CD-793C-E7D1-96EA3C067BE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9" name="Google Shape;4189;p36">
                <a:extLst>
                  <a:ext uri="{FF2B5EF4-FFF2-40B4-BE49-F238E27FC236}">
                    <a16:creationId xmlns:a16="http://schemas.microsoft.com/office/drawing/2014/main" id="{09F14C91-F693-97BC-A6D7-E3955DA7E40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65D356C-2507-A561-74E6-A1A47FDF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4" y="1303564"/>
            <a:ext cx="7557025" cy="3521295"/>
          </a:xfrm>
          <a:prstGeom prst="rect">
            <a:avLst/>
          </a:prstGeom>
        </p:spPr>
      </p:pic>
      <p:sp>
        <p:nvSpPr>
          <p:cNvPr id="3772" name="Google Shape;3772;p36">
            <a:extLst>
              <a:ext uri="{FF2B5EF4-FFF2-40B4-BE49-F238E27FC236}">
                <a16:creationId xmlns:a16="http://schemas.microsoft.com/office/drawing/2014/main" id="{A849EF8B-F0CC-F373-ADF8-120EF1A1AA7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074076" y="624743"/>
            <a:ext cx="5115000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+mn-lt"/>
              </a:rPr>
              <a:t>Central Bank of Egypt</a:t>
            </a:r>
          </a:p>
          <a:p>
            <a:pPr marL="0" lvl="0" indent="0" algn="ctr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400" b="1" dirty="0">
                <a:latin typeface="+mn-lt"/>
              </a:rPr>
              <a:t>( </a:t>
            </a:r>
            <a:r>
              <a:rPr lang="en" sz="1400" b="1" u="sng" dirty="0">
                <a:latin typeface="+mn-lt"/>
              </a:rPr>
              <a:t>Economic Studies</a:t>
            </a:r>
            <a:r>
              <a:rPr lang="en" sz="1400" b="1" dirty="0">
                <a:latin typeface="+mn-lt"/>
              </a:rPr>
              <a:t> &gt; Time-series &gt; International-Trades )</a:t>
            </a:r>
            <a:endParaRPr sz="1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7247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995132C2-59E7-5A9D-F75C-D68680F4A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4E1ED9D1-139D-C352-3529-B47D6B88288D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8E4125A6-845D-8F16-7A9C-B94D0D45DE7A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61BF1777-F4AB-480F-A17E-B9427E6A04C6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A8F811A3-955D-0F1F-B040-7949B580E0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Analysis Stages</a:t>
            </a:r>
            <a:endParaRPr dirty="0">
              <a:latin typeface="+mn-lt"/>
            </a:endParaRPr>
          </a:p>
        </p:txBody>
      </p:sp>
      <p:sp>
        <p:nvSpPr>
          <p:cNvPr id="3442" name="Google Shape;3442;p33">
            <a:extLst>
              <a:ext uri="{FF2B5EF4-FFF2-40B4-BE49-F238E27FC236}">
                <a16:creationId xmlns:a16="http://schemas.microsoft.com/office/drawing/2014/main" id="{D530EC57-4E84-09E5-68FE-D50103B2F3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99123" y="1459675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01</a:t>
            </a:r>
            <a:endParaRPr>
              <a:latin typeface="+mn-lt"/>
            </a:endParaRPr>
          </a:p>
        </p:txBody>
      </p:sp>
      <p:sp>
        <p:nvSpPr>
          <p:cNvPr id="3443" name="Google Shape;3443;p33">
            <a:extLst>
              <a:ext uri="{FF2B5EF4-FFF2-40B4-BE49-F238E27FC236}">
                <a16:creationId xmlns:a16="http://schemas.microsoft.com/office/drawing/2014/main" id="{13A2C32B-9219-C45C-03A9-75B0AD424249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399123" y="2762058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04</a:t>
            </a:r>
            <a:endParaRPr>
              <a:latin typeface="+mn-lt"/>
            </a:endParaRPr>
          </a:p>
        </p:txBody>
      </p:sp>
      <p:sp>
        <p:nvSpPr>
          <p:cNvPr id="3444" name="Google Shape;3444;p33">
            <a:extLst>
              <a:ext uri="{FF2B5EF4-FFF2-40B4-BE49-F238E27FC236}">
                <a16:creationId xmlns:a16="http://schemas.microsoft.com/office/drawing/2014/main" id="{EBD9BC63-8B73-3F1D-74EA-1404A00BB698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4054686" y="1459675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02</a:t>
            </a:r>
            <a:endParaRPr>
              <a:latin typeface="+mn-lt"/>
            </a:endParaRPr>
          </a:p>
        </p:txBody>
      </p:sp>
      <p:sp>
        <p:nvSpPr>
          <p:cNvPr id="3445" name="Google Shape;3445;p33">
            <a:extLst>
              <a:ext uri="{FF2B5EF4-FFF2-40B4-BE49-F238E27FC236}">
                <a16:creationId xmlns:a16="http://schemas.microsoft.com/office/drawing/2014/main" id="{39F374EF-74FC-478E-9F1C-55CB3539B49F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4054686" y="2762058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05</a:t>
            </a:r>
            <a:endParaRPr>
              <a:latin typeface="+mn-lt"/>
            </a:endParaRPr>
          </a:p>
        </p:txBody>
      </p:sp>
      <p:sp>
        <p:nvSpPr>
          <p:cNvPr id="3446" name="Google Shape;3446;p33">
            <a:extLst>
              <a:ext uri="{FF2B5EF4-FFF2-40B4-BE49-F238E27FC236}">
                <a16:creationId xmlns:a16="http://schemas.microsoft.com/office/drawing/2014/main" id="{9BB371BB-6E98-2374-E5CF-638B63A4FA48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753961" y="1459675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03</a:t>
            </a:r>
            <a:endParaRPr>
              <a:latin typeface="+mn-lt"/>
            </a:endParaRPr>
          </a:p>
        </p:txBody>
      </p:sp>
      <p:sp>
        <p:nvSpPr>
          <p:cNvPr id="3447" name="Google Shape;3447;p33">
            <a:extLst>
              <a:ext uri="{FF2B5EF4-FFF2-40B4-BE49-F238E27FC236}">
                <a16:creationId xmlns:a16="http://schemas.microsoft.com/office/drawing/2014/main" id="{BF7A5E1E-0B54-CF81-3952-7F78575ABABC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6753961" y="2762058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06</a:t>
            </a:r>
            <a:endParaRPr>
              <a:latin typeface="+mn-lt"/>
            </a:endParaRPr>
          </a:p>
        </p:txBody>
      </p:sp>
      <p:sp>
        <p:nvSpPr>
          <p:cNvPr id="3448" name="Google Shape;3448;p33">
            <a:extLst>
              <a:ext uri="{FF2B5EF4-FFF2-40B4-BE49-F238E27FC236}">
                <a16:creationId xmlns:a16="http://schemas.microsoft.com/office/drawing/2014/main" id="{B2DB0FF0-EA62-4A24-A0C2-BB3BC61866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1836" y="1977025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Data </a:t>
            </a:r>
            <a:r>
              <a:rPr lang="en-US" dirty="0">
                <a:latin typeface="+mn-lt"/>
              </a:rPr>
              <a:t>cleaning</a:t>
            </a:r>
            <a:r>
              <a:rPr lang="en" dirty="0">
                <a:latin typeface="+mn-lt"/>
              </a:rPr>
              <a:t> </a:t>
            </a:r>
            <a:endParaRPr dirty="0">
              <a:latin typeface="+mn-lt"/>
            </a:endParaRPr>
          </a:p>
        </p:txBody>
      </p:sp>
      <p:sp>
        <p:nvSpPr>
          <p:cNvPr id="3449" name="Google Shape;3449;p33">
            <a:extLst>
              <a:ext uri="{FF2B5EF4-FFF2-40B4-BE49-F238E27FC236}">
                <a16:creationId xmlns:a16="http://schemas.microsoft.com/office/drawing/2014/main" id="{3ACD8E18-753E-83DD-5140-844DC69A721C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397394" y="1977025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Physical DB</a:t>
            </a:r>
            <a:endParaRPr dirty="0">
              <a:latin typeface="+mn-lt"/>
            </a:endParaRPr>
          </a:p>
        </p:txBody>
      </p:sp>
      <p:sp>
        <p:nvSpPr>
          <p:cNvPr id="3450" name="Google Shape;3450;p33">
            <a:extLst>
              <a:ext uri="{FF2B5EF4-FFF2-40B4-BE49-F238E27FC236}">
                <a16:creationId xmlns:a16="http://schemas.microsoft.com/office/drawing/2014/main" id="{239BDD39-8F24-764A-AB32-7914C737DA1C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096664" y="1977025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EDA</a:t>
            </a:r>
            <a:endParaRPr dirty="0">
              <a:latin typeface="+mn-lt"/>
            </a:endParaRPr>
          </a:p>
        </p:txBody>
      </p:sp>
      <p:sp>
        <p:nvSpPr>
          <p:cNvPr id="3451" name="Google Shape;3451;p33">
            <a:extLst>
              <a:ext uri="{FF2B5EF4-FFF2-40B4-BE49-F238E27FC236}">
                <a16:creationId xmlns:a16="http://schemas.microsoft.com/office/drawing/2014/main" id="{1D953AB2-D5A8-9481-4734-6975E877903C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741836" y="3548112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Predictive Analysis</a:t>
            </a:r>
            <a:endParaRPr dirty="0">
              <a:latin typeface="+mn-lt"/>
            </a:endParaRPr>
          </a:p>
        </p:txBody>
      </p:sp>
      <p:sp>
        <p:nvSpPr>
          <p:cNvPr id="3452" name="Google Shape;3452;p33">
            <a:extLst>
              <a:ext uri="{FF2B5EF4-FFF2-40B4-BE49-F238E27FC236}">
                <a16:creationId xmlns:a16="http://schemas.microsoft.com/office/drawing/2014/main" id="{2D2B8D85-82EE-C4DA-5ADC-4FC2965D4E05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397394" y="3281562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Visualizations</a:t>
            </a:r>
          </a:p>
        </p:txBody>
      </p:sp>
      <p:sp>
        <p:nvSpPr>
          <p:cNvPr id="3453" name="Google Shape;3453;p33">
            <a:extLst>
              <a:ext uri="{FF2B5EF4-FFF2-40B4-BE49-F238E27FC236}">
                <a16:creationId xmlns:a16="http://schemas.microsoft.com/office/drawing/2014/main" id="{79147589-1ABE-C344-F66B-460FE1E9E6D0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771131" y="3281562"/>
            <a:ext cx="295656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Recommendations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85E788F9-CF77-C08F-C4C6-962E36500D8D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A00F0108-C7CA-FFA6-AA79-AFB88C534465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27DF6F07-82E9-8DC1-C9AF-34D3C8F9AAE9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8EBB2C92-FA9F-B49F-011C-D76B9B6D3791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414619C1-60CB-18CC-DF40-5D8E8901B717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09A2FD97-F80D-07DD-80AD-8A6939895C64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486D05AF-2AC2-D5DE-D8CF-CD17B6799409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BB408973-784F-5790-5A6E-E5524F604AAD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D262A3BE-68AF-874C-434E-0053540C58DD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E30999A4-2367-BCE9-F674-9785A4928A3E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065C15AD-5EDA-B815-2DAB-278B5AE515E4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3AA989B0-6D34-2B59-F582-409B47FA2DEE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7494DEB9-B933-79C9-9DBD-3CD8314DDD94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6704E226-5AF4-848F-E141-604655F976EC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09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>
          <a:extLst>
            <a:ext uri="{FF2B5EF4-FFF2-40B4-BE49-F238E27FC236}">
              <a16:creationId xmlns:a16="http://schemas.microsoft.com/office/drawing/2014/main" id="{BE54957D-3E72-92DB-3282-C50EC96E8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>
            <a:extLst>
              <a:ext uri="{FF2B5EF4-FFF2-40B4-BE49-F238E27FC236}">
                <a16:creationId xmlns:a16="http://schemas.microsoft.com/office/drawing/2014/main" id="{D8D7E9FD-FFD3-5FB5-E95F-E1EE8583E7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16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+mn-lt"/>
              </a:rPr>
              <a:t>Kanban Board</a:t>
            </a:r>
            <a:br>
              <a:rPr lang="en-US" dirty="0">
                <a:latin typeface="+mn-lt"/>
              </a:rPr>
            </a:br>
            <a:r>
              <a:rPr lang="en-US" sz="2800" b="0" dirty="0">
                <a:latin typeface="+mn-lt"/>
              </a:rPr>
              <a:t>Using Asana as </a:t>
            </a:r>
            <a:r>
              <a:rPr lang="en-US" sz="2800" b="0" i="0" u="none" strike="noStrike" cap="none" baseline="0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Project Management Tool</a:t>
            </a:r>
            <a:br>
              <a:rPr lang="en-US" sz="1400" dirty="0">
                <a:solidFill>
                  <a:schemeClr val="dk1"/>
                </a:solidFill>
                <a:latin typeface="+mn-lt"/>
                <a:ea typeface="Work Sans Medium"/>
                <a:cs typeface="Work Sans Medium"/>
                <a:sym typeface="Work Sans Medium"/>
              </a:rPr>
            </a:br>
            <a:endParaRPr lang="en-US" b="0" dirty="0">
              <a:latin typeface="+mn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BC8D28F-759A-59F7-E348-D1B765CC0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5" y="1141949"/>
            <a:ext cx="8312728" cy="40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7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>
          <a:extLst>
            <a:ext uri="{FF2B5EF4-FFF2-40B4-BE49-F238E27FC236}">
              <a16:creationId xmlns:a16="http://schemas.microsoft.com/office/drawing/2014/main" id="{E6B3828D-CF35-F0C6-F931-DEAAB0AEE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>
            <a:extLst>
              <a:ext uri="{FF2B5EF4-FFF2-40B4-BE49-F238E27FC236}">
                <a16:creationId xmlns:a16="http://schemas.microsoft.com/office/drawing/2014/main" id="{BFF374B3-A5A5-4CA1-95FC-6AEF9832FEB7}"/>
              </a:ext>
            </a:extLst>
          </p:cNvPr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669" name="Google Shape;3669;p35">
            <a:extLst>
              <a:ext uri="{FF2B5EF4-FFF2-40B4-BE49-F238E27FC236}">
                <a16:creationId xmlns:a16="http://schemas.microsoft.com/office/drawing/2014/main" id="{1E7B0B50-09FA-8BA9-761B-DE231BCFB0D1}"/>
              </a:ext>
            </a:extLst>
          </p:cNvPr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2067AC5F-CDE9-8079-0A29-4090BE9A6B2F}"/>
                </a:ext>
              </a:extLst>
            </p:cNvPr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2C09579F-5120-F65A-5660-68A47E36E8ED}"/>
                </a:ext>
              </a:extLst>
            </p:cNvPr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E6B56B8A-55FD-ECC7-05C8-2DECD9072F60}"/>
                </a:ext>
              </a:extLst>
            </p:cNvPr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206B514E-E546-2705-A259-587682DA7627}"/>
                </a:ext>
              </a:extLst>
            </p:cNvPr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D807103A-4AF6-1C91-83B9-36CDB0CBEE8E}"/>
                </a:ext>
              </a:extLst>
            </p:cNvPr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781BAD89-FA34-0103-B23E-00058834FDF5}"/>
                </a:ext>
              </a:extLst>
            </p:cNvPr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8E587D72-A002-F2E3-A3AB-D233998BB689}"/>
                </a:ext>
              </a:extLst>
            </p:cNvPr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AFFB1E91-2FA0-8043-6046-BE0513835A70}"/>
                </a:ext>
              </a:extLst>
            </p:cNvPr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87F2DA78-5E6F-7B7A-2E49-F57E866BAD94}"/>
                </a:ext>
              </a:extLst>
            </p:cNvPr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AF0F8AEB-410B-695F-181A-D68E22065D47}"/>
                </a:ext>
              </a:extLst>
            </p:cNvPr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361F9737-2A8A-AC5D-145B-F7E4F222EE91}"/>
                </a:ext>
              </a:extLst>
            </p:cNvPr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6E159D30-A819-C057-D26F-A1F2F7BA58C2}"/>
                </a:ext>
              </a:extLst>
            </p:cNvPr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5C0C403F-6C79-F0FB-4B1D-391E574BEDCF}"/>
                </a:ext>
              </a:extLst>
            </p:cNvPr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15BFD22C-E352-8F64-77DE-A2E4E76675D4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99B785E0-E34C-FBF5-64FC-8F3AE8382A66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39F639DF-29B1-8384-E7DD-2440D7D3A32F}"/>
                </a:ext>
              </a:extLst>
            </p:cNvPr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DD351778-25A0-944E-1166-54CB14BAAB51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F1BC2A62-FCE7-792E-48A7-B6E3B2F1F0FE}"/>
                </a:ext>
              </a:extLst>
            </p:cNvPr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EC29729E-95A7-7F6C-5CB7-09BE7F85E980}"/>
                </a:ext>
              </a:extLst>
            </p:cNvPr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1008EE8F-2441-9F77-A8EE-A88108FD1E37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D227C361-B2FF-ADAC-6FED-F379C33DA937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DE934C35-9CF3-E609-E49E-068940F1B2F1}"/>
                </a:ext>
              </a:extLst>
            </p:cNvPr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420D01CD-B4FB-D918-4925-4FCE05EDC5F3}"/>
                </a:ext>
              </a:extLst>
            </p:cNvPr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B73EB61B-DFAE-7231-E0AB-24BBB7739156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9C18294B-130F-05E8-1DE9-66460E1E2C2D}"/>
                </a:ext>
              </a:extLst>
            </p:cNvPr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695" name="Google Shape;3695;p35">
              <a:extLst>
                <a:ext uri="{FF2B5EF4-FFF2-40B4-BE49-F238E27FC236}">
                  <a16:creationId xmlns:a16="http://schemas.microsoft.com/office/drawing/2014/main" id="{899F7C22-C494-5450-6C6E-99DD7F136C53}"/>
                </a:ext>
              </a:extLst>
            </p:cNvPr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>
                <a:extLst>
                  <a:ext uri="{FF2B5EF4-FFF2-40B4-BE49-F238E27FC236}">
                    <a16:creationId xmlns:a16="http://schemas.microsoft.com/office/drawing/2014/main" id="{BFD5B3EC-484E-CBB5-F628-BF782EE8FE8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7" name="Google Shape;3697;p35">
                <a:extLst>
                  <a:ext uri="{FF2B5EF4-FFF2-40B4-BE49-F238E27FC236}">
                    <a16:creationId xmlns:a16="http://schemas.microsoft.com/office/drawing/2014/main" id="{79CB3B7F-CAE6-3AC5-CC38-C8A3DC0905B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8" name="Google Shape;3698;p35">
                <a:extLst>
                  <a:ext uri="{FF2B5EF4-FFF2-40B4-BE49-F238E27FC236}">
                    <a16:creationId xmlns:a16="http://schemas.microsoft.com/office/drawing/2014/main" id="{7794C003-8033-7778-D2DE-21744CC9188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9" name="Google Shape;3699;p35">
                <a:extLst>
                  <a:ext uri="{FF2B5EF4-FFF2-40B4-BE49-F238E27FC236}">
                    <a16:creationId xmlns:a16="http://schemas.microsoft.com/office/drawing/2014/main" id="{D29A11A5-7EE7-37B8-9E62-D6C2453DA6D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0" name="Google Shape;3700;p35">
                <a:extLst>
                  <a:ext uri="{FF2B5EF4-FFF2-40B4-BE49-F238E27FC236}">
                    <a16:creationId xmlns:a16="http://schemas.microsoft.com/office/drawing/2014/main" id="{DAFF5874-1CC3-B0CC-CEC0-01627FEE306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1" name="Google Shape;3701;p35">
                <a:extLst>
                  <a:ext uri="{FF2B5EF4-FFF2-40B4-BE49-F238E27FC236}">
                    <a16:creationId xmlns:a16="http://schemas.microsoft.com/office/drawing/2014/main" id="{29D6BC71-D57C-643E-078F-31B2399BFAA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2" name="Google Shape;3702;p35">
                <a:extLst>
                  <a:ext uri="{FF2B5EF4-FFF2-40B4-BE49-F238E27FC236}">
                    <a16:creationId xmlns:a16="http://schemas.microsoft.com/office/drawing/2014/main" id="{0A922C3F-6110-6F45-02DF-964469DB909C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3" name="Google Shape;3703;p35">
                <a:extLst>
                  <a:ext uri="{FF2B5EF4-FFF2-40B4-BE49-F238E27FC236}">
                    <a16:creationId xmlns:a16="http://schemas.microsoft.com/office/drawing/2014/main" id="{343523EE-61E8-5854-448F-A5E0AD691AF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4" name="Google Shape;3704;p35">
                <a:extLst>
                  <a:ext uri="{FF2B5EF4-FFF2-40B4-BE49-F238E27FC236}">
                    <a16:creationId xmlns:a16="http://schemas.microsoft.com/office/drawing/2014/main" id="{5B9F7A86-F777-4987-95E4-C9A17502E2C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5" name="Google Shape;3705;p35">
                <a:extLst>
                  <a:ext uri="{FF2B5EF4-FFF2-40B4-BE49-F238E27FC236}">
                    <a16:creationId xmlns:a16="http://schemas.microsoft.com/office/drawing/2014/main" id="{3A95EBBA-B5B9-4D6F-B246-D7974AF8E72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6" name="Google Shape;3706;p35">
                <a:extLst>
                  <a:ext uri="{FF2B5EF4-FFF2-40B4-BE49-F238E27FC236}">
                    <a16:creationId xmlns:a16="http://schemas.microsoft.com/office/drawing/2014/main" id="{2607A2C0-0E39-AF11-1E10-C8B7E0C4EA3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707" name="Google Shape;3707;p35">
            <a:extLst>
              <a:ext uri="{FF2B5EF4-FFF2-40B4-BE49-F238E27FC236}">
                <a16:creationId xmlns:a16="http://schemas.microsoft.com/office/drawing/2014/main" id="{6C78478B-B3C2-1EB9-78E1-1FD2D0A1E2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3775" y="2118019"/>
            <a:ext cx="4737259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Data cleaning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and preprocessing</a:t>
            </a:r>
          </a:p>
        </p:txBody>
      </p:sp>
      <p:sp>
        <p:nvSpPr>
          <p:cNvPr id="3708" name="Google Shape;3708;p35">
            <a:extLst>
              <a:ext uri="{FF2B5EF4-FFF2-40B4-BE49-F238E27FC236}">
                <a16:creationId xmlns:a16="http://schemas.microsoft.com/office/drawing/2014/main" id="{49D37039-3920-70E8-CE4D-B42E4CC9BB6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01</a:t>
            </a:r>
            <a:endParaRPr>
              <a:latin typeface="+mn-lt"/>
            </a:endParaRPr>
          </a:p>
        </p:txBody>
      </p:sp>
      <p:grpSp>
        <p:nvGrpSpPr>
          <p:cNvPr id="3710" name="Google Shape;3710;p35">
            <a:extLst>
              <a:ext uri="{FF2B5EF4-FFF2-40B4-BE49-F238E27FC236}">
                <a16:creationId xmlns:a16="http://schemas.microsoft.com/office/drawing/2014/main" id="{47D96C6E-D318-DFB4-C80A-3992A0717460}"/>
              </a:ext>
            </a:extLst>
          </p:cNvPr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13C26460-60F4-1A8D-AD1A-1BF81400CDBF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93731592-17AD-56B7-8BF6-E3E8E243B9E7}"/>
                </a:ext>
              </a:extLst>
            </p:cNvPr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5D0A0B12-A233-9587-2C55-FBE31E1BB47F}"/>
                </a:ext>
              </a:extLst>
            </p:cNvPr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718739B5-D6D8-58E9-C61B-CACF4EDC3A31}"/>
                </a:ext>
              </a:extLst>
            </p:cNvPr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D8359512-DF8E-11B0-0DAA-F9D95BA3F123}"/>
                </a:ext>
              </a:extLst>
            </p:cNvPr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0C42B886-921A-3449-CC23-FBAB433B697A}"/>
                </a:ext>
              </a:extLst>
            </p:cNvPr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F567CBBA-4CFE-F36E-4052-DF22421CFF2E}"/>
                </a:ext>
              </a:extLst>
            </p:cNvPr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0035B12A-1ECF-1419-923A-0CD2DBC9AC15}"/>
                </a:ext>
              </a:extLst>
            </p:cNvPr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48FA4151-1D05-A62C-B9CD-B9AB636B443D}"/>
                </a:ext>
              </a:extLst>
            </p:cNvPr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9C919B7F-F3EC-B04C-6D47-33373E810AA6}"/>
                </a:ext>
              </a:extLst>
            </p:cNvPr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FDA2D55C-FAA5-3143-E498-E2B61A4206F5}"/>
                </a:ext>
              </a:extLst>
            </p:cNvPr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3C6D9176-721F-E269-FF5D-8BE1AAA9B2AC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1E568756-14D9-FE01-587A-236B4F055029}"/>
                </a:ext>
              </a:extLst>
            </p:cNvPr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845FABC6-AF68-7A58-91C9-E22455FC2DB8}"/>
                </a:ext>
              </a:extLst>
            </p:cNvPr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7DE5B9D3-769C-B78E-4446-3F676EB97131}"/>
                </a:ext>
              </a:extLst>
            </p:cNvPr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C33625A3-25F1-C0CE-54D0-8D72FAC4AF13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2DE3732F-62E3-7AEC-B8EA-3B531025DADA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E2C384B4-CAC8-0907-E036-126B4B9B664C}"/>
                </a:ext>
              </a:extLst>
            </p:cNvPr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35F89FDD-7D2E-DF99-981E-F49BF4C9594A}"/>
                </a:ext>
              </a:extLst>
            </p:cNvPr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0D9EDC0D-23B5-F6A4-0BF6-3A1C5E95F1E1}"/>
                </a:ext>
              </a:extLst>
            </p:cNvPr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6EE475E0-0726-2095-9655-46D37F9814B4}"/>
                </a:ext>
              </a:extLst>
            </p:cNvPr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D530671F-BA69-5E75-50B0-272E60907AB8}"/>
                </a:ext>
              </a:extLst>
            </p:cNvPr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B9D9088F-C1C1-F7E2-B6D3-AA406320730C}"/>
                </a:ext>
              </a:extLst>
            </p:cNvPr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D2CFBEB8-02A9-7F0F-B764-6B5C77C4183A}"/>
                </a:ext>
              </a:extLst>
            </p:cNvPr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2DF407FF-A000-D008-5036-CC33C0E9B82C}"/>
                </a:ext>
              </a:extLst>
            </p:cNvPr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DA297894-EBB1-4954-19F2-FFC9C98EFA09}"/>
                </a:ext>
              </a:extLst>
            </p:cNvPr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9CBCDA9D-5E40-38F5-CD78-7C8B23A9A72B}"/>
                </a:ext>
              </a:extLst>
            </p:cNvPr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65AE5517-DA38-707A-14EB-C33DA7D2C5C7}"/>
                </a:ext>
              </a:extLst>
            </p:cNvPr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CCF283B5-FE1E-F633-249F-82D23588877B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713A48FE-D395-A2A3-EB23-3B32A4131BE5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D213783A-F6E4-86E8-01C4-4208CF3A9BD7}"/>
                </a:ext>
              </a:extLst>
            </p:cNvPr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56414868-6F15-EB37-EAB9-3A8EDB8CEF2D}"/>
                </a:ext>
              </a:extLst>
            </p:cNvPr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1EA5487E-CFAC-CF6D-A566-AA57C99D586B}"/>
                </a:ext>
              </a:extLst>
            </p:cNvPr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7A9B2903-CEBB-A66C-EF9A-756042D6D4A6}"/>
                </a:ext>
              </a:extLst>
            </p:cNvPr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92E1461F-E9EB-0D72-A2F1-789DB81F2988}"/>
                </a:ext>
              </a:extLst>
            </p:cNvPr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AB3FD828-69E6-D68A-50E7-F46402DD16FE}"/>
                </a:ext>
              </a:extLst>
            </p:cNvPr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8853F68E-4850-AE3E-FEA4-159F8103C88D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68808487-4977-AFDD-217A-8C4BE7AE0E2B}"/>
                </a:ext>
              </a:extLst>
            </p:cNvPr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A386F0C3-4141-464F-8956-95D25BD78583}"/>
                </a:ext>
              </a:extLst>
            </p:cNvPr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736D3BAA-664E-5682-116A-2865B1A0D4DA}"/>
                </a:ext>
              </a:extLst>
            </p:cNvPr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27884BC0-F44C-B028-B4C8-E8FA1E805661}"/>
                </a:ext>
              </a:extLst>
            </p:cNvPr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6A35930F-2226-1D2B-490F-54E450F328CE}"/>
                </a:ext>
              </a:extLst>
            </p:cNvPr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2E57A87B-8584-3C1C-4D19-08F2EB9D85B9}"/>
                </a:ext>
              </a:extLst>
            </p:cNvPr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57D8CDD3-C790-7992-1A23-0DDB7CFBD086}"/>
                </a:ext>
              </a:extLst>
            </p:cNvPr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3435F0F5-69B8-89C4-9D57-E3DBC31E38C7}"/>
                </a:ext>
              </a:extLst>
            </p:cNvPr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756" name="Google Shape;3756;p35">
            <a:extLst>
              <a:ext uri="{FF2B5EF4-FFF2-40B4-BE49-F238E27FC236}">
                <a16:creationId xmlns:a16="http://schemas.microsoft.com/office/drawing/2014/main" id="{CDD64E62-6BE7-04F0-9E45-99CCAC07D68C}"/>
              </a:ext>
            </a:extLst>
          </p:cNvPr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7" name="Google Shape;3757;p35">
            <a:extLst>
              <a:ext uri="{FF2B5EF4-FFF2-40B4-BE49-F238E27FC236}">
                <a16:creationId xmlns:a16="http://schemas.microsoft.com/office/drawing/2014/main" id="{C6153DE8-F0CD-14BF-28D0-C7EF37A28863}"/>
              </a:ext>
            </a:extLst>
          </p:cNvPr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8" name="Google Shape;3758;p35">
            <a:extLst>
              <a:ext uri="{FF2B5EF4-FFF2-40B4-BE49-F238E27FC236}">
                <a16:creationId xmlns:a16="http://schemas.microsoft.com/office/drawing/2014/main" id="{898DD56C-3FD6-CEAE-3406-74DAF2BB1BA1}"/>
              </a:ext>
            </a:extLst>
          </p:cNvPr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9" name="Google Shape;3759;p35">
            <a:extLst>
              <a:ext uri="{FF2B5EF4-FFF2-40B4-BE49-F238E27FC236}">
                <a16:creationId xmlns:a16="http://schemas.microsoft.com/office/drawing/2014/main" id="{8DB6A7AA-B622-1D2B-5523-598ED3CEF84A}"/>
              </a:ext>
            </a:extLst>
          </p:cNvPr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707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3D9F5616-5941-09CC-96DC-234877503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29AFEFB1-5992-6097-F295-A854248C5E18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E68ABEBC-E629-8749-9CF3-64F2A0E2686C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BF0CCC82-6D1D-0481-4331-71465C5189A6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4D1A460A-E8FC-E408-0415-CA875CB19A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Raw Data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0D08BD3B-3FBF-F19F-B529-03D5E1E51D09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1101CB95-F61E-14B9-33FA-9272B5C257D8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F6D05F65-5513-D60E-E49A-FA06BD399490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373D41A6-E07D-419C-62B9-4C8281C02884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1D713BF1-86F8-5854-FFBA-91F95CE82B95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291EE764-C618-5965-571B-91835A2EE31B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2FBA0362-4B0C-29E6-3EFF-357C03B91711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8013DC62-6CB4-3DEA-A8C6-70ACBA0D4569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AFE7A165-F81E-735A-B895-D04A785E12A4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B54BCC99-755B-9B79-9975-87A41C9481AC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B304E1FB-09CE-AF57-0330-BE901C24B863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AC43EFFC-47A1-59AD-4266-52B8260E8612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8D4C1A8E-8CC9-4663-E6A8-69F516090FC8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80E0158D-86BB-660A-742F-41E4707F8B31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1700EB7D-DFB8-78D1-31DA-75943FD798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0490" y="536292"/>
            <a:ext cx="5883020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Data were split into </a:t>
            </a:r>
            <a:r>
              <a:rPr lang="en-US" sz="1400" u="sng" dirty="0">
                <a:latin typeface="+mn-lt"/>
              </a:rPr>
              <a:t>2 files</a:t>
            </a:r>
            <a:r>
              <a:rPr lang="en-US" sz="1400" dirty="0">
                <a:latin typeface="+mn-lt"/>
              </a:rPr>
              <a:t> </a:t>
            </a:r>
            <a:r>
              <a:rPr lang="en-US" sz="1400" b="0" dirty="0">
                <a:latin typeface="+mn-lt"/>
              </a:rPr>
              <a:t>in Excel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one for data of 2005 to 2016 ,The second for data of 2017 to 2022</a:t>
            </a: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AND both are in </a:t>
            </a:r>
            <a:r>
              <a:rPr lang="en-US" sz="1400" u="sng" dirty="0">
                <a:latin typeface="+mn-lt"/>
              </a:rPr>
              <a:t>pivot</a:t>
            </a:r>
            <a:r>
              <a:rPr lang="en-US" sz="1400" b="0" dirty="0">
                <a:latin typeface="+mn-lt"/>
              </a:rPr>
              <a:t> form</a:t>
            </a:r>
          </a:p>
        </p:txBody>
      </p:sp>
      <p:pic>
        <p:nvPicPr>
          <p:cNvPr id="31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A73E94F6-42F1-124C-BC59-0F967F60D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1390301"/>
            <a:ext cx="8312727" cy="31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0301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tional Trade Business Plan by Slidesgo">
  <a:themeElements>
    <a:clrScheme name="Simple Light">
      <a:dk1>
        <a:srgbClr val="252C35"/>
      </a:dk1>
      <a:lt1>
        <a:srgbClr val="6EE4FF"/>
      </a:lt1>
      <a:dk2>
        <a:srgbClr val="FFDA8F"/>
      </a:dk2>
      <a:lt2>
        <a:srgbClr val="EC4C58"/>
      </a:lt2>
      <a:accent1>
        <a:srgbClr val="FF7800"/>
      </a:accent1>
      <a:accent2>
        <a:srgbClr val="26A269"/>
      </a:accent2>
      <a:accent3>
        <a:srgbClr val="146C87"/>
      </a:accent3>
      <a:accent4>
        <a:srgbClr val="3D4950"/>
      </a:accent4>
      <a:accent5>
        <a:srgbClr val="96C8C8"/>
      </a:accent5>
      <a:accent6>
        <a:srgbClr val="FFFFFF"/>
      </a:accent6>
      <a:hlink>
        <a:srgbClr val="252C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1576</Words>
  <Application>Microsoft Office PowerPoint</Application>
  <PresentationFormat>On-screen Show (16:9)</PresentationFormat>
  <Paragraphs>203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Nunito Light</vt:lpstr>
      <vt:lpstr>Anaheim</vt:lpstr>
      <vt:lpstr>Bebas Neue</vt:lpstr>
      <vt:lpstr>Work Sans Medium</vt:lpstr>
      <vt:lpstr>Arial</vt:lpstr>
      <vt:lpstr>Plus Jakarta Sans</vt:lpstr>
      <vt:lpstr>International Trade Business Plan by Slidesgo</vt:lpstr>
      <vt:lpstr>Egypt Imports Analysis</vt:lpstr>
      <vt:lpstr>Team Members</vt:lpstr>
      <vt:lpstr>Tools Used</vt:lpstr>
      <vt:lpstr>Objectives</vt:lpstr>
      <vt:lpstr>Data Source</vt:lpstr>
      <vt:lpstr>Analysis Stages</vt:lpstr>
      <vt:lpstr>Kanban Board Using Asana as Project Management Tool </vt:lpstr>
      <vt:lpstr>Data cleaning  and preprocessing</vt:lpstr>
      <vt:lpstr>Raw Data</vt:lpstr>
      <vt:lpstr>Data preprocessing</vt:lpstr>
      <vt:lpstr>Creating  physical database</vt:lpstr>
      <vt:lpstr>ER Diagram &amp; Normalizing Data</vt:lpstr>
      <vt:lpstr>Creating physical Database</vt:lpstr>
      <vt:lpstr>Importing the CSV files</vt:lpstr>
      <vt:lpstr>Creating Relations between tables and Final Logical Schema</vt:lpstr>
      <vt:lpstr>Export the Database into .bak file</vt:lpstr>
      <vt:lpstr>Export DB into SQL Script for Members with outdated ver.</vt:lpstr>
      <vt:lpstr>EDA  Exploratory Data Analysis</vt:lpstr>
      <vt:lpstr>EDA Key Metrics &amp; Questions</vt:lpstr>
      <vt:lpstr>SQL queries</vt:lpstr>
      <vt:lpstr>SQL queries</vt:lpstr>
      <vt:lpstr>Key Findings</vt:lpstr>
      <vt:lpstr>Key Findings</vt:lpstr>
      <vt:lpstr>Key Findings</vt:lpstr>
      <vt:lpstr>Predictive Analysis</vt:lpstr>
      <vt:lpstr>Data preprocessing</vt:lpstr>
      <vt:lpstr>Data preprocessing using Python</vt:lpstr>
      <vt:lpstr>Checking for stationary</vt:lpstr>
      <vt:lpstr>Predictions</vt:lpstr>
      <vt:lpstr>Data Visualization</vt:lpstr>
      <vt:lpstr>Star Schema Using PowerBI</vt:lpstr>
      <vt:lpstr>PowerPoint Presentation</vt:lpstr>
      <vt:lpstr>PowerPoint Presentation</vt:lpstr>
      <vt:lpstr>PowerPoint Presentation</vt:lpstr>
      <vt:lpstr>PowerPoint Presentation</vt:lpstr>
      <vt:lpstr>Recommendations  and solutions study</vt:lpstr>
      <vt:lpstr>Recommendations  for Policymakers</vt:lpstr>
      <vt:lpstr>Recommendations  for Policymakers</vt:lpstr>
      <vt:lpstr>Recommendations  for Policymakers</vt:lpstr>
      <vt:lpstr>Recommendations  for Policymakers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Maher</dc:creator>
  <cp:lastModifiedBy>Maher Mahmoud</cp:lastModifiedBy>
  <cp:revision>91</cp:revision>
  <dcterms:modified xsi:type="dcterms:W3CDTF">2024-10-23T22:03:32Z</dcterms:modified>
</cp:coreProperties>
</file>